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42"/>
  </p:notesMasterIdLst>
  <p:sldIdLst>
    <p:sldId id="256" r:id="rId2"/>
    <p:sldId id="346" r:id="rId3"/>
    <p:sldId id="260" r:id="rId4"/>
    <p:sldId id="351" r:id="rId5"/>
    <p:sldId id="347" r:id="rId6"/>
    <p:sldId id="271" r:id="rId7"/>
    <p:sldId id="375" r:id="rId8"/>
    <p:sldId id="376" r:id="rId9"/>
    <p:sldId id="377" r:id="rId10"/>
    <p:sldId id="378" r:id="rId11"/>
    <p:sldId id="386" r:id="rId12"/>
    <p:sldId id="394" r:id="rId13"/>
    <p:sldId id="395" r:id="rId14"/>
    <p:sldId id="396" r:id="rId15"/>
    <p:sldId id="380" r:id="rId16"/>
    <p:sldId id="385" r:id="rId17"/>
    <p:sldId id="355" r:id="rId18"/>
    <p:sldId id="356" r:id="rId19"/>
    <p:sldId id="357" r:id="rId20"/>
    <p:sldId id="361" r:id="rId21"/>
    <p:sldId id="354" r:id="rId22"/>
    <p:sldId id="358" r:id="rId23"/>
    <p:sldId id="359" r:id="rId24"/>
    <p:sldId id="392" r:id="rId25"/>
    <p:sldId id="393" r:id="rId26"/>
    <p:sldId id="360" r:id="rId27"/>
    <p:sldId id="362" r:id="rId28"/>
    <p:sldId id="381" r:id="rId29"/>
    <p:sldId id="382" r:id="rId30"/>
    <p:sldId id="365" r:id="rId31"/>
    <p:sldId id="369" r:id="rId32"/>
    <p:sldId id="267" r:id="rId33"/>
    <p:sldId id="348" r:id="rId34"/>
    <p:sldId id="390" r:id="rId35"/>
    <p:sldId id="391" r:id="rId36"/>
    <p:sldId id="383" r:id="rId37"/>
    <p:sldId id="387" r:id="rId38"/>
    <p:sldId id="388" r:id="rId39"/>
    <p:sldId id="389" r:id="rId40"/>
    <p:sldId id="301" r:id="rId4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Playfair Display" panose="00000500000000000000" pitchFamily="2" charset="0"/>
      <p:regular r:id="rId47"/>
      <p:bold r:id="rId48"/>
      <p:italic r:id="rId49"/>
      <p:boldItalic r:id="rId50"/>
    </p:embeddedFont>
    <p:embeddedFont>
      <p:font typeface="Playfair Display SemiBold" panose="020B0604020202020204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3A5BA-9B19-4FC7-A680-B11EE304BD30}" v="385" dt="2022-11-06T17:02:56.867"/>
  </p1510:revLst>
</p1510:revInfo>
</file>

<file path=ppt/tableStyles.xml><?xml version="1.0" encoding="utf-8"?>
<a:tblStyleLst xmlns:a="http://schemas.openxmlformats.org/drawingml/2006/main" def="{B5663363-5F1D-49A4-8367-831CFC1BE162}">
  <a:tblStyle styleId="{B5663363-5F1D-49A4-8367-831CFC1BE1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1082" autoAdjust="0"/>
  </p:normalViewPr>
  <p:slideViewPr>
    <p:cSldViewPr snapToGrid="0">
      <p:cViewPr varScale="1">
        <p:scale>
          <a:sx n="103" d="100"/>
          <a:sy n="103" d="100"/>
        </p:scale>
        <p:origin x="9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Precup" userId="4ca0cc20112685f6" providerId="LiveId" clId="{F413A5BA-9B19-4FC7-A680-B11EE304BD30}"/>
    <pc:docChg chg="undo redo custSel addSld delSld modSld sldOrd">
      <pc:chgData name="David Precup" userId="4ca0cc20112685f6" providerId="LiveId" clId="{F413A5BA-9B19-4FC7-A680-B11EE304BD30}" dt="2022-11-06T17:03:58.109" v="2579" actId="20577"/>
      <pc:docMkLst>
        <pc:docMk/>
      </pc:docMkLst>
      <pc:sldChg chg="modSp mod modTransition">
        <pc:chgData name="David Precup" userId="4ca0cc20112685f6" providerId="LiveId" clId="{F413A5BA-9B19-4FC7-A680-B11EE304BD30}" dt="2022-11-03T21:08:20.064" v="1475"/>
        <pc:sldMkLst>
          <pc:docMk/>
          <pc:sldMk cId="0" sldId="256"/>
        </pc:sldMkLst>
        <pc:spChg chg="mod">
          <ac:chgData name="David Precup" userId="4ca0cc20112685f6" providerId="LiveId" clId="{F413A5BA-9B19-4FC7-A680-B11EE304BD30}" dt="2022-11-03T21:08:20.064" v="1475"/>
          <ac:spMkLst>
            <pc:docMk/>
            <pc:sldMk cId="0" sldId="256"/>
            <ac:spMk id="332" creationId="{00000000-0000-0000-0000-000000000000}"/>
          </ac:spMkLst>
        </pc:spChg>
      </pc:sldChg>
      <pc:sldChg chg="addSp modSp mod modTransition">
        <pc:chgData name="David Precup" userId="4ca0cc20112685f6" providerId="LiveId" clId="{F413A5BA-9B19-4FC7-A680-B11EE304BD30}" dt="2022-11-06T15:56:53.473" v="1528" actId="1076"/>
        <pc:sldMkLst>
          <pc:docMk/>
          <pc:sldMk cId="0" sldId="260"/>
        </pc:sldMkLst>
        <pc:spChg chg="mod">
          <ac:chgData name="David Precup" userId="4ca0cc20112685f6" providerId="LiveId" clId="{F413A5BA-9B19-4FC7-A680-B11EE304BD30}" dt="2022-11-06T15:56:53.473" v="1528" actId="1076"/>
          <ac:spMkLst>
            <pc:docMk/>
            <pc:sldMk cId="0" sldId="260"/>
            <ac:spMk id="12" creationId="{77EC9291-562B-35E2-3070-7F1BB1D0D7CF}"/>
          </ac:spMkLst>
        </pc:spChg>
        <pc:spChg chg="mod">
          <ac:chgData name="David Precup" userId="4ca0cc20112685f6" providerId="LiveId" clId="{F413A5BA-9B19-4FC7-A680-B11EE304BD30}" dt="2022-11-06T15:56:27.683" v="1498" actId="20577"/>
          <ac:spMkLst>
            <pc:docMk/>
            <pc:sldMk cId="0" sldId="260"/>
            <ac:spMk id="358" creationId="{00000000-0000-0000-0000-000000000000}"/>
          </ac:spMkLst>
        </pc:spChg>
        <pc:picChg chg="add mod">
          <ac:chgData name="David Precup" userId="4ca0cc20112685f6" providerId="LiveId" clId="{F413A5BA-9B19-4FC7-A680-B11EE304BD30}" dt="2022-11-06T15:56:06.700" v="1489" actId="1076"/>
          <ac:picMkLst>
            <pc:docMk/>
            <pc:sldMk cId="0" sldId="260"/>
            <ac:picMk id="2" creationId="{434BFA9D-2036-F5A1-61AE-30485AC5A485}"/>
          </ac:picMkLst>
        </pc:picChg>
        <pc:picChg chg="add mod">
          <ac:chgData name="David Precup" userId="4ca0cc20112685f6" providerId="LiveId" clId="{F413A5BA-9B19-4FC7-A680-B11EE304BD30}" dt="2022-11-06T15:56:08.829" v="1490" actId="1076"/>
          <ac:picMkLst>
            <pc:docMk/>
            <pc:sldMk cId="0" sldId="260"/>
            <ac:picMk id="5" creationId="{CB2B8437-B868-AD1C-F980-EB69B15650D8}"/>
          </ac:picMkLst>
        </pc:picChg>
        <pc:picChg chg="mod ord">
          <ac:chgData name="David Precup" userId="4ca0cc20112685f6" providerId="LiveId" clId="{F413A5BA-9B19-4FC7-A680-B11EE304BD30}" dt="2022-11-06T15:56:09.639" v="1491" actId="1076"/>
          <ac:picMkLst>
            <pc:docMk/>
            <pc:sldMk cId="0" sldId="260"/>
            <ac:picMk id="9" creationId="{7ADA6BF2-568B-E672-796D-924E6C7FE018}"/>
          </ac:picMkLst>
        </pc:picChg>
      </pc:sldChg>
      <pc:sldChg chg="modTransition">
        <pc:chgData name="David Precup" userId="4ca0cc20112685f6" providerId="LiveId" clId="{F413A5BA-9B19-4FC7-A680-B11EE304BD30}" dt="2022-10-09T16:33:13.608" v="633"/>
        <pc:sldMkLst>
          <pc:docMk/>
          <pc:sldMk cId="0" sldId="267"/>
        </pc:sldMkLst>
      </pc:sldChg>
      <pc:sldChg chg="addSp delSp modSp mod modTransition">
        <pc:chgData name="David Precup" userId="4ca0cc20112685f6" providerId="LiveId" clId="{F413A5BA-9B19-4FC7-A680-B11EE304BD30}" dt="2022-10-09T17:12:50.281" v="932" actId="113"/>
        <pc:sldMkLst>
          <pc:docMk/>
          <pc:sldMk cId="0" sldId="271"/>
        </pc:sldMkLst>
        <pc:spChg chg="add del mod">
          <ac:chgData name="David Precup" userId="4ca0cc20112685f6" providerId="LiveId" clId="{F413A5BA-9B19-4FC7-A680-B11EE304BD30}" dt="2022-10-09T16:30:44.418" v="533" actId="478"/>
          <ac:spMkLst>
            <pc:docMk/>
            <pc:sldMk cId="0" sldId="271"/>
            <ac:spMk id="3" creationId="{FBEAB73F-4A18-0B77-44C4-DF9644DF4946}"/>
          </ac:spMkLst>
        </pc:spChg>
        <pc:spChg chg="add mod">
          <ac:chgData name="David Precup" userId="4ca0cc20112685f6" providerId="LiveId" clId="{F413A5BA-9B19-4FC7-A680-B11EE304BD30}" dt="2022-10-09T17:12:50.281" v="932" actId="113"/>
          <ac:spMkLst>
            <pc:docMk/>
            <pc:sldMk cId="0" sldId="271"/>
            <ac:spMk id="5" creationId="{4F930FFD-8C0D-3D07-F2CC-664C692E3FDD}"/>
          </ac:spMkLst>
        </pc:spChg>
        <pc:spChg chg="mod">
          <ac:chgData name="David Precup" userId="4ca0cc20112685f6" providerId="LiveId" clId="{F413A5BA-9B19-4FC7-A680-B11EE304BD30}" dt="2022-10-09T16:36:46.210" v="682" actId="20577"/>
          <ac:spMkLst>
            <pc:docMk/>
            <pc:sldMk cId="0" sldId="271"/>
            <ac:spMk id="429" creationId="{00000000-0000-0000-0000-000000000000}"/>
          </ac:spMkLst>
        </pc:spChg>
        <pc:spChg chg="del mod">
          <ac:chgData name="David Precup" userId="4ca0cc20112685f6" providerId="LiveId" clId="{F413A5BA-9B19-4FC7-A680-B11EE304BD30}" dt="2022-10-09T16:30:42.899" v="532" actId="478"/>
          <ac:spMkLst>
            <pc:docMk/>
            <pc:sldMk cId="0" sldId="271"/>
            <ac:spMk id="431" creationId="{00000000-0000-0000-0000-000000000000}"/>
          </ac:spMkLst>
        </pc:spChg>
      </pc:sldChg>
      <pc:sldChg chg="modTransition">
        <pc:chgData name="David Precup" userId="4ca0cc20112685f6" providerId="LiveId" clId="{F413A5BA-9B19-4FC7-A680-B11EE304BD30}" dt="2022-10-09T16:33:15.570" v="636"/>
        <pc:sldMkLst>
          <pc:docMk/>
          <pc:sldMk cId="0" sldId="301"/>
        </pc:sldMkLst>
      </pc:sldChg>
      <pc:sldChg chg="modTransition">
        <pc:chgData name="David Precup" userId="4ca0cc20112685f6" providerId="LiveId" clId="{F413A5BA-9B19-4FC7-A680-B11EE304BD30}" dt="2022-10-09T16:32:50.188" v="620"/>
        <pc:sldMkLst>
          <pc:docMk/>
          <pc:sldMk cId="885957859" sldId="346"/>
        </pc:sldMkLst>
      </pc:sldChg>
      <pc:sldChg chg="modTransition">
        <pc:chgData name="David Precup" userId="4ca0cc20112685f6" providerId="LiveId" clId="{F413A5BA-9B19-4FC7-A680-B11EE304BD30}" dt="2022-10-09T16:32:58.504" v="624"/>
        <pc:sldMkLst>
          <pc:docMk/>
          <pc:sldMk cId="1854237921" sldId="347"/>
        </pc:sldMkLst>
      </pc:sldChg>
      <pc:sldChg chg="modSp mod modTransition">
        <pc:chgData name="David Precup" userId="4ca0cc20112685f6" providerId="LiveId" clId="{F413A5BA-9B19-4FC7-A680-B11EE304BD30}" dt="2022-10-09T18:21:01.766" v="1471" actId="20577"/>
        <pc:sldMkLst>
          <pc:docMk/>
          <pc:sldMk cId="3325698618" sldId="348"/>
        </pc:sldMkLst>
        <pc:spChg chg="mod">
          <ac:chgData name="David Precup" userId="4ca0cc20112685f6" providerId="LiveId" clId="{F413A5BA-9B19-4FC7-A680-B11EE304BD30}" dt="2022-10-09T18:21:01.766" v="1471" actId="20577"/>
          <ac:spMkLst>
            <pc:docMk/>
            <pc:sldMk cId="3325698618" sldId="348"/>
            <ac:spMk id="358" creationId="{00000000-0000-0000-0000-000000000000}"/>
          </ac:spMkLst>
        </pc:spChg>
      </pc:sldChg>
      <pc:sldChg chg="delSp modSp del mod modTransition">
        <pc:chgData name="David Precup" userId="4ca0cc20112685f6" providerId="LiveId" clId="{F413A5BA-9B19-4FC7-A680-B11EE304BD30}" dt="2022-11-06T15:56:29.480" v="1499" actId="47"/>
        <pc:sldMkLst>
          <pc:docMk/>
          <pc:sldMk cId="3251156151" sldId="349"/>
        </pc:sldMkLst>
        <pc:spChg chg="mod">
          <ac:chgData name="David Precup" userId="4ca0cc20112685f6" providerId="LiveId" clId="{F413A5BA-9B19-4FC7-A680-B11EE304BD30}" dt="2022-10-09T16:20:10.989" v="352" actId="20577"/>
          <ac:spMkLst>
            <pc:docMk/>
            <pc:sldMk cId="3251156151" sldId="349"/>
            <ac:spMk id="358" creationId="{00000000-0000-0000-0000-000000000000}"/>
          </ac:spMkLst>
        </pc:spChg>
        <pc:picChg chg="del">
          <ac:chgData name="David Precup" userId="4ca0cc20112685f6" providerId="LiveId" clId="{F413A5BA-9B19-4FC7-A680-B11EE304BD30}" dt="2022-11-06T15:55:40.715" v="1476" actId="21"/>
          <ac:picMkLst>
            <pc:docMk/>
            <pc:sldMk cId="3251156151" sldId="349"/>
            <ac:picMk id="5" creationId="{920AB40F-CD55-BD48-BD13-70DFCCEBD67C}"/>
          </ac:picMkLst>
        </pc:picChg>
        <pc:picChg chg="del">
          <ac:chgData name="David Precup" userId="4ca0cc20112685f6" providerId="LiveId" clId="{F413A5BA-9B19-4FC7-A680-B11EE304BD30}" dt="2022-11-06T15:55:40.715" v="1476" actId="21"/>
          <ac:picMkLst>
            <pc:docMk/>
            <pc:sldMk cId="3251156151" sldId="349"/>
            <ac:picMk id="14" creationId="{D6B5F08F-BF75-EB34-982B-6851E462E5DB}"/>
          </ac:picMkLst>
        </pc:picChg>
      </pc:sldChg>
      <pc:sldChg chg="addSp delSp modSp del mod">
        <pc:chgData name="David Precup" userId="4ca0cc20112685f6" providerId="LiveId" clId="{F413A5BA-9B19-4FC7-A680-B11EE304BD30}" dt="2022-10-09T16:20:04.402" v="346" actId="47"/>
        <pc:sldMkLst>
          <pc:docMk/>
          <pc:sldMk cId="3348374299" sldId="350"/>
        </pc:sldMkLst>
        <pc:spChg chg="del">
          <ac:chgData name="David Precup" userId="4ca0cc20112685f6" providerId="LiveId" clId="{F413A5BA-9B19-4FC7-A680-B11EE304BD30}" dt="2022-10-09T15:53:15.609" v="0" actId="478"/>
          <ac:spMkLst>
            <pc:docMk/>
            <pc:sldMk cId="3348374299" sldId="350"/>
            <ac:spMk id="7" creationId="{0F612F0C-93C6-F478-6816-A6C35848455E}"/>
          </ac:spMkLst>
        </pc:spChg>
        <pc:spChg chg="del">
          <ac:chgData name="David Precup" userId="4ca0cc20112685f6" providerId="LiveId" clId="{F413A5BA-9B19-4FC7-A680-B11EE304BD30}" dt="2022-10-09T15:53:16.101" v="1" actId="478"/>
          <ac:spMkLst>
            <pc:docMk/>
            <pc:sldMk cId="3348374299" sldId="350"/>
            <ac:spMk id="8" creationId="{F87E6B1A-6B06-AE86-E210-CE33C7BDA41D}"/>
          </ac:spMkLst>
        </pc:spChg>
        <pc:spChg chg="del">
          <ac:chgData name="David Precup" userId="4ca0cc20112685f6" providerId="LiveId" clId="{F413A5BA-9B19-4FC7-A680-B11EE304BD30}" dt="2022-10-09T15:53:17.576" v="3" actId="478"/>
          <ac:spMkLst>
            <pc:docMk/>
            <pc:sldMk cId="3348374299" sldId="350"/>
            <ac:spMk id="10" creationId="{43E59911-28D6-3AE3-29E8-DABEF0DA1E46}"/>
          </ac:spMkLst>
        </pc:spChg>
        <pc:spChg chg="del">
          <ac:chgData name="David Precup" userId="4ca0cc20112685f6" providerId="LiveId" clId="{F413A5BA-9B19-4FC7-A680-B11EE304BD30}" dt="2022-10-09T15:53:17.206" v="2" actId="478"/>
          <ac:spMkLst>
            <pc:docMk/>
            <pc:sldMk cId="3348374299" sldId="350"/>
            <ac:spMk id="11" creationId="{39F20DCB-A088-416F-9331-9557E6F0BA3B}"/>
          </ac:spMkLst>
        </pc:spChg>
        <pc:spChg chg="del">
          <ac:chgData name="David Precup" userId="4ca0cc20112685f6" providerId="LiveId" clId="{F413A5BA-9B19-4FC7-A680-B11EE304BD30}" dt="2022-10-09T15:53:18.795" v="4" actId="478"/>
          <ac:spMkLst>
            <pc:docMk/>
            <pc:sldMk cId="3348374299" sldId="350"/>
            <ac:spMk id="12" creationId="{77EC9291-562B-35E2-3070-7F1BB1D0D7CF}"/>
          </ac:spMkLst>
        </pc:spChg>
        <pc:picChg chg="add mod">
          <ac:chgData name="David Precup" userId="4ca0cc20112685f6" providerId="LiveId" clId="{F413A5BA-9B19-4FC7-A680-B11EE304BD30}" dt="2022-10-09T15:55:12.050" v="32" actId="14100"/>
          <ac:picMkLst>
            <pc:docMk/>
            <pc:sldMk cId="3348374299" sldId="350"/>
            <ac:picMk id="3" creationId="{D9D674DC-8438-E248-FFDB-1F94BBDCF075}"/>
          </ac:picMkLst>
        </pc:picChg>
        <pc:picChg chg="del">
          <ac:chgData name="David Precup" userId="4ca0cc20112685f6" providerId="LiveId" clId="{F413A5BA-9B19-4FC7-A680-B11EE304BD30}" dt="2022-10-09T15:53:25.417" v="8" actId="478"/>
          <ac:picMkLst>
            <pc:docMk/>
            <pc:sldMk cId="3348374299" sldId="350"/>
            <ac:picMk id="6" creationId="{DF0E2C2B-A336-80DF-775B-D676E66E755A}"/>
          </ac:picMkLst>
        </pc:picChg>
        <pc:picChg chg="del">
          <ac:chgData name="David Precup" userId="4ca0cc20112685f6" providerId="LiveId" clId="{F413A5BA-9B19-4FC7-A680-B11EE304BD30}" dt="2022-10-09T15:53:20.085" v="5" actId="478"/>
          <ac:picMkLst>
            <pc:docMk/>
            <pc:sldMk cId="3348374299" sldId="350"/>
            <ac:picMk id="9" creationId="{0D3F288C-24F2-D054-677C-1B5C65541380}"/>
          </ac:picMkLst>
        </pc:picChg>
        <pc:picChg chg="add mod">
          <ac:chgData name="David Precup" userId="4ca0cc20112685f6" providerId="LiveId" clId="{F413A5BA-9B19-4FC7-A680-B11EE304BD30}" dt="2022-10-09T15:55:14.265" v="34" actId="1076"/>
          <ac:picMkLst>
            <pc:docMk/>
            <pc:sldMk cId="3348374299" sldId="350"/>
            <ac:picMk id="13" creationId="{11DCD20D-4714-5C68-18F2-A21A44F3316C}"/>
          </ac:picMkLst>
        </pc:picChg>
        <pc:picChg chg="del">
          <ac:chgData name="David Precup" userId="4ca0cc20112685f6" providerId="LiveId" clId="{F413A5BA-9B19-4FC7-A680-B11EE304BD30}" dt="2022-10-09T15:53:25.059" v="7" actId="478"/>
          <ac:picMkLst>
            <pc:docMk/>
            <pc:sldMk cId="3348374299" sldId="350"/>
            <ac:picMk id="14" creationId="{BA72BEE9-EB53-7B92-5D8F-B3F946F82A0B}"/>
          </ac:picMkLst>
        </pc:picChg>
        <pc:picChg chg="del">
          <ac:chgData name="David Precup" userId="4ca0cc20112685f6" providerId="LiveId" clId="{F413A5BA-9B19-4FC7-A680-B11EE304BD30}" dt="2022-10-09T15:53:24.767" v="6" actId="478"/>
          <ac:picMkLst>
            <pc:docMk/>
            <pc:sldMk cId="3348374299" sldId="350"/>
            <ac:picMk id="16" creationId="{53015431-42A1-C324-591A-58A33FBF02D0}"/>
          </ac:picMkLst>
        </pc:picChg>
        <pc:picChg chg="add mod">
          <ac:chgData name="David Precup" userId="4ca0cc20112685f6" providerId="LiveId" clId="{F413A5BA-9B19-4FC7-A680-B11EE304BD30}" dt="2022-10-09T15:54:01.118" v="19" actId="1076"/>
          <ac:picMkLst>
            <pc:docMk/>
            <pc:sldMk cId="3348374299" sldId="350"/>
            <ac:picMk id="17" creationId="{D7C8EE58-5A1A-E0DD-9E45-AE0CF6549EE0}"/>
          </ac:picMkLst>
        </pc:picChg>
        <pc:picChg chg="add mod">
          <ac:chgData name="David Precup" userId="4ca0cc20112685f6" providerId="LiveId" clId="{F413A5BA-9B19-4FC7-A680-B11EE304BD30}" dt="2022-10-09T15:55:16.229" v="35" actId="1076"/>
          <ac:picMkLst>
            <pc:docMk/>
            <pc:sldMk cId="3348374299" sldId="350"/>
            <ac:picMk id="19" creationId="{F1BDE2EC-9FF0-328D-9D9A-9747D017A9CB}"/>
          </ac:picMkLst>
        </pc:picChg>
        <pc:picChg chg="add mod">
          <ac:chgData name="David Precup" userId="4ca0cc20112685f6" providerId="LiveId" clId="{F413A5BA-9B19-4FC7-A680-B11EE304BD30}" dt="2022-10-09T15:55:17.700" v="36" actId="1076"/>
          <ac:picMkLst>
            <pc:docMk/>
            <pc:sldMk cId="3348374299" sldId="350"/>
            <ac:picMk id="21" creationId="{3C649DAF-DD30-BB8A-4CD7-1DA332610396}"/>
          </ac:picMkLst>
        </pc:picChg>
        <pc:picChg chg="add del mod">
          <ac:chgData name="David Precup" userId="4ca0cc20112685f6" providerId="LiveId" clId="{F413A5BA-9B19-4FC7-A680-B11EE304BD30}" dt="2022-10-09T15:55:09.942" v="31" actId="478"/>
          <ac:picMkLst>
            <pc:docMk/>
            <pc:sldMk cId="3348374299" sldId="350"/>
            <ac:picMk id="23" creationId="{AD992D41-E2FC-D336-1201-AF54956D5930}"/>
          </ac:picMkLst>
        </pc:picChg>
      </pc:sldChg>
      <pc:sldChg chg="addSp delSp modSp mod modTransition">
        <pc:chgData name="David Precup" userId="4ca0cc20112685f6" providerId="LiveId" clId="{F413A5BA-9B19-4FC7-A680-B11EE304BD30}" dt="2022-10-09T18:13:18.289" v="1470" actId="1076"/>
        <pc:sldMkLst>
          <pc:docMk/>
          <pc:sldMk cId="1872139394" sldId="351"/>
        </pc:sldMkLst>
        <pc:spChg chg="add del mod">
          <ac:chgData name="David Precup" userId="4ca0cc20112685f6" providerId="LiveId" clId="{F413A5BA-9B19-4FC7-A680-B11EE304BD30}" dt="2022-10-09T16:38:46.075" v="708" actId="1076"/>
          <ac:spMkLst>
            <pc:docMk/>
            <pc:sldMk cId="1872139394" sldId="351"/>
            <ac:spMk id="7" creationId="{0F612F0C-93C6-F478-6816-A6C35848455E}"/>
          </ac:spMkLst>
        </pc:spChg>
        <pc:spChg chg="del">
          <ac:chgData name="David Precup" userId="4ca0cc20112685f6" providerId="LiveId" clId="{F413A5BA-9B19-4FC7-A680-B11EE304BD30}" dt="2022-10-09T16:27:10.618" v="386" actId="478"/>
          <ac:spMkLst>
            <pc:docMk/>
            <pc:sldMk cId="1872139394" sldId="351"/>
            <ac:spMk id="11" creationId="{39F20DCB-A088-416F-9331-9557E6F0BA3B}"/>
          </ac:spMkLst>
        </pc:spChg>
        <pc:spChg chg="mod">
          <ac:chgData name="David Precup" userId="4ca0cc20112685f6" providerId="LiveId" clId="{F413A5BA-9B19-4FC7-A680-B11EE304BD30}" dt="2022-10-09T16:38:53.062" v="709" actId="1076"/>
          <ac:spMkLst>
            <pc:docMk/>
            <pc:sldMk cId="1872139394" sldId="351"/>
            <ac:spMk id="12" creationId="{77EC9291-562B-35E2-3070-7F1BB1D0D7CF}"/>
          </ac:spMkLst>
        </pc:spChg>
        <pc:spChg chg="mod">
          <ac:chgData name="David Precup" userId="4ca0cc20112685f6" providerId="LiveId" clId="{F413A5BA-9B19-4FC7-A680-B11EE304BD30}" dt="2022-10-09T16:20:25.114" v="359" actId="20577"/>
          <ac:spMkLst>
            <pc:docMk/>
            <pc:sldMk cId="1872139394" sldId="351"/>
            <ac:spMk id="358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6:39:39.356" v="716" actId="1076"/>
          <ac:picMkLst>
            <pc:docMk/>
            <pc:sldMk cId="1872139394" sldId="351"/>
            <ac:picMk id="3" creationId="{986BC225-ABF3-7AFA-E06A-A73FBB755BB3}"/>
          </ac:picMkLst>
        </pc:picChg>
        <pc:picChg chg="del mod">
          <ac:chgData name="David Precup" userId="4ca0cc20112685f6" providerId="LiveId" clId="{F413A5BA-9B19-4FC7-A680-B11EE304BD30}" dt="2022-10-09T16:39:28.001" v="712" actId="478"/>
          <ac:picMkLst>
            <pc:docMk/>
            <pc:sldMk cId="1872139394" sldId="351"/>
            <ac:picMk id="5" creationId="{6355E040-2A39-E21C-3DA2-5CDB8964A92B}"/>
          </ac:picMkLst>
        </pc:picChg>
        <pc:picChg chg="del">
          <ac:chgData name="David Precup" userId="4ca0cc20112685f6" providerId="LiveId" clId="{F413A5BA-9B19-4FC7-A680-B11EE304BD30}" dt="2022-10-09T16:27:09.780" v="385" actId="478"/>
          <ac:picMkLst>
            <pc:docMk/>
            <pc:sldMk cId="1872139394" sldId="351"/>
            <ac:picMk id="14" creationId="{56389728-0ED5-2453-EC83-201B92CB8A9E}"/>
          </ac:picMkLst>
        </pc:picChg>
        <pc:picChg chg="mod">
          <ac:chgData name="David Precup" userId="4ca0cc20112685f6" providerId="LiveId" clId="{F413A5BA-9B19-4FC7-A680-B11EE304BD30}" dt="2022-10-09T18:13:18.289" v="1470" actId="1076"/>
          <ac:picMkLst>
            <pc:docMk/>
            <pc:sldMk cId="1872139394" sldId="351"/>
            <ac:picMk id="16" creationId="{0F203BB1-1586-10D3-C704-ECFE5EB90083}"/>
          </ac:picMkLst>
        </pc:picChg>
      </pc:sldChg>
      <pc:sldChg chg="addSp modSp mod">
        <pc:chgData name="David Precup" userId="4ca0cc20112685f6" providerId="LiveId" clId="{F413A5BA-9B19-4FC7-A680-B11EE304BD30}" dt="2022-10-09T17:31:58.091" v="1229" actId="207"/>
        <pc:sldMkLst>
          <pc:docMk/>
          <pc:sldMk cId="1174711579" sldId="354"/>
        </pc:sldMkLst>
        <pc:spChg chg="add mod">
          <ac:chgData name="David Precup" userId="4ca0cc20112685f6" providerId="LiveId" clId="{F413A5BA-9B19-4FC7-A680-B11EE304BD30}" dt="2022-10-09T17:31:58.091" v="1229" actId="207"/>
          <ac:spMkLst>
            <pc:docMk/>
            <pc:sldMk cId="1174711579" sldId="354"/>
            <ac:spMk id="2" creationId="{D77DC74D-2124-3F17-4F37-EBF7E16B1924}"/>
          </ac:spMkLst>
        </pc:spChg>
        <pc:picChg chg="mod">
          <ac:chgData name="David Precup" userId="4ca0cc20112685f6" providerId="LiveId" clId="{F413A5BA-9B19-4FC7-A680-B11EE304BD30}" dt="2022-10-09T17:31:24.803" v="1223" actId="1076"/>
          <ac:picMkLst>
            <pc:docMk/>
            <pc:sldMk cId="1174711579" sldId="354"/>
            <ac:picMk id="5" creationId="{F59FB279-3EE9-F80D-C2AC-A09AFABAF92A}"/>
          </ac:picMkLst>
        </pc:picChg>
      </pc:sldChg>
      <pc:sldChg chg="addSp modSp mod">
        <pc:chgData name="David Precup" userId="4ca0cc20112685f6" providerId="LiveId" clId="{F413A5BA-9B19-4FC7-A680-B11EE304BD30}" dt="2022-11-06T16:52:57.746" v="1922" actId="207"/>
        <pc:sldMkLst>
          <pc:docMk/>
          <pc:sldMk cId="2589755865" sldId="355"/>
        </pc:sldMkLst>
        <pc:spChg chg="add mod">
          <ac:chgData name="David Precup" userId="4ca0cc20112685f6" providerId="LiveId" clId="{F413A5BA-9B19-4FC7-A680-B11EE304BD30}" dt="2022-11-06T16:52:57.746" v="1922" actId="207"/>
          <ac:spMkLst>
            <pc:docMk/>
            <pc:sldMk cId="2589755865" sldId="355"/>
            <ac:spMk id="2" creationId="{054D8BD0-BE7C-1041-1670-28BC3F05FDB1}"/>
          </ac:spMkLst>
        </pc:spChg>
        <pc:picChg chg="mod">
          <ac:chgData name="David Precup" userId="4ca0cc20112685f6" providerId="LiveId" clId="{F413A5BA-9B19-4FC7-A680-B11EE304BD30}" dt="2022-11-06T16:52:40.814" v="1915" actId="1076"/>
          <ac:picMkLst>
            <pc:docMk/>
            <pc:sldMk cId="2589755865" sldId="355"/>
            <ac:picMk id="1026" creationId="{758EA361-D0ED-4E1F-7621-39A028F45B54}"/>
          </ac:picMkLst>
        </pc:picChg>
      </pc:sldChg>
      <pc:sldChg chg="delSp mod">
        <pc:chgData name="David Precup" userId="4ca0cc20112685f6" providerId="LiveId" clId="{F413A5BA-9B19-4FC7-A680-B11EE304BD30}" dt="2022-10-09T16:04:52.895" v="172" actId="478"/>
        <pc:sldMkLst>
          <pc:docMk/>
          <pc:sldMk cId="2061993607" sldId="356"/>
        </pc:sldMkLst>
        <pc:spChg chg="del">
          <ac:chgData name="David Precup" userId="4ca0cc20112685f6" providerId="LiveId" clId="{F413A5BA-9B19-4FC7-A680-B11EE304BD30}" dt="2022-10-09T16:04:52.895" v="172" actId="478"/>
          <ac:spMkLst>
            <pc:docMk/>
            <pc:sldMk cId="2061993607" sldId="356"/>
            <ac:spMk id="2" creationId="{8C8FF678-1CA6-30FA-B3DD-1143944FF5CC}"/>
          </ac:spMkLst>
        </pc:spChg>
      </pc:sldChg>
      <pc:sldChg chg="delSp mod">
        <pc:chgData name="David Precup" userId="4ca0cc20112685f6" providerId="LiveId" clId="{F413A5BA-9B19-4FC7-A680-B11EE304BD30}" dt="2022-10-09T16:04:56.060" v="173" actId="478"/>
        <pc:sldMkLst>
          <pc:docMk/>
          <pc:sldMk cId="2202467798" sldId="357"/>
        </pc:sldMkLst>
        <pc:spChg chg="del">
          <ac:chgData name="David Precup" userId="4ca0cc20112685f6" providerId="LiveId" clId="{F413A5BA-9B19-4FC7-A680-B11EE304BD30}" dt="2022-10-09T16:04:56.060" v="173" actId="478"/>
          <ac:spMkLst>
            <pc:docMk/>
            <pc:sldMk cId="2202467798" sldId="357"/>
            <ac:spMk id="2" creationId="{1D7E0902-8B4A-3056-F777-6A532DAB8212}"/>
          </ac:spMkLst>
        </pc:spChg>
      </pc:sldChg>
      <pc:sldChg chg="addSp modSp">
        <pc:chgData name="David Precup" userId="4ca0cc20112685f6" providerId="LiveId" clId="{F413A5BA-9B19-4FC7-A680-B11EE304BD30}" dt="2022-10-09T17:49:07.003" v="1271" actId="14100"/>
        <pc:sldMkLst>
          <pc:docMk/>
          <pc:sldMk cId="3654873100" sldId="360"/>
        </pc:sldMkLst>
        <pc:picChg chg="mod">
          <ac:chgData name="David Precup" userId="4ca0cc20112685f6" providerId="LiveId" clId="{F413A5BA-9B19-4FC7-A680-B11EE304BD30}" dt="2022-10-09T17:48:26.062" v="1256" actId="14100"/>
          <ac:picMkLst>
            <pc:docMk/>
            <pc:sldMk cId="3654873100" sldId="360"/>
            <ac:picMk id="2" creationId="{CB2929CA-3867-46DB-D9DD-29FE7FF9AAE6}"/>
          </ac:picMkLst>
        </pc:picChg>
        <pc:picChg chg="mod">
          <ac:chgData name="David Precup" userId="4ca0cc20112685f6" providerId="LiveId" clId="{F413A5BA-9B19-4FC7-A680-B11EE304BD30}" dt="2022-10-09T17:49:01.340" v="1268" actId="166"/>
          <ac:picMkLst>
            <pc:docMk/>
            <pc:sldMk cId="3654873100" sldId="360"/>
            <ac:picMk id="7172" creationId="{87158F9B-1DAA-1827-8FFB-8FBD3855A236}"/>
          </ac:picMkLst>
        </pc:picChg>
        <pc:picChg chg="add mod">
          <ac:chgData name="David Precup" userId="4ca0cc20112685f6" providerId="LiveId" clId="{F413A5BA-9B19-4FC7-A680-B11EE304BD30}" dt="2022-10-09T17:49:07.003" v="1271" actId="14100"/>
          <ac:picMkLst>
            <pc:docMk/>
            <pc:sldMk cId="3654873100" sldId="360"/>
            <ac:picMk id="8194" creationId="{8E55CDB3-481D-3C36-67E2-F4F901EB8455}"/>
          </ac:picMkLst>
        </pc:picChg>
        <pc:picChg chg="add mod">
          <ac:chgData name="David Precup" userId="4ca0cc20112685f6" providerId="LiveId" clId="{F413A5BA-9B19-4FC7-A680-B11EE304BD30}" dt="2022-10-09T17:48:57.203" v="1267" actId="1076"/>
          <ac:picMkLst>
            <pc:docMk/>
            <pc:sldMk cId="3654873100" sldId="360"/>
            <ac:picMk id="8196" creationId="{BD2A5DE7-740F-EF67-A85A-62F540EF585B}"/>
          </ac:picMkLst>
        </pc:picChg>
      </pc:sldChg>
      <pc:sldChg chg="addSp delSp modSp mod">
        <pc:chgData name="David Precup" userId="4ca0cc20112685f6" providerId="LiveId" clId="{F413A5BA-9B19-4FC7-A680-B11EE304BD30}" dt="2022-10-09T18:09:21.366" v="1442" actId="207"/>
        <pc:sldMkLst>
          <pc:docMk/>
          <pc:sldMk cId="3970050475" sldId="361"/>
        </pc:sldMkLst>
        <pc:spChg chg="add mod">
          <ac:chgData name="David Precup" userId="4ca0cc20112685f6" providerId="LiveId" clId="{F413A5BA-9B19-4FC7-A680-B11EE304BD30}" dt="2022-10-09T18:09:21.366" v="1442" actId="207"/>
          <ac:spMkLst>
            <pc:docMk/>
            <pc:sldMk cId="3970050475" sldId="361"/>
            <ac:spMk id="16" creationId="{83F5D598-1B0D-B225-A183-7CCA6EAD8085}"/>
          </ac:spMkLst>
        </pc:spChg>
        <pc:grpChg chg="del">
          <ac:chgData name="David Precup" userId="4ca0cc20112685f6" providerId="LiveId" clId="{F413A5BA-9B19-4FC7-A680-B11EE304BD30}" dt="2022-10-09T16:11:36.442" v="254" actId="478"/>
          <ac:grpSpMkLst>
            <pc:docMk/>
            <pc:sldMk cId="3970050475" sldId="361"/>
            <ac:grpSpMk id="18" creationId="{9071BCC2-A75A-B419-EE84-856673A21A70}"/>
          </ac:grpSpMkLst>
        </pc:grpChg>
        <pc:inkChg chg="del">
          <ac:chgData name="David Precup" userId="4ca0cc20112685f6" providerId="LiveId" clId="{F413A5BA-9B19-4FC7-A680-B11EE304BD30}" dt="2022-10-09T16:11:38.881" v="256" actId="478"/>
          <ac:inkMkLst>
            <pc:docMk/>
            <pc:sldMk cId="3970050475" sldId="361"/>
            <ac:inkMk id="2" creationId="{0638BA99-2DFA-DE32-ACD7-A65FA2DB6EF0}"/>
          </ac:inkMkLst>
        </pc:inkChg>
        <pc:inkChg chg="del">
          <ac:chgData name="David Precup" userId="4ca0cc20112685f6" providerId="LiveId" clId="{F413A5BA-9B19-4FC7-A680-B11EE304BD30}" dt="2022-10-09T16:11:37.484" v="255" actId="478"/>
          <ac:inkMkLst>
            <pc:docMk/>
            <pc:sldMk cId="3970050475" sldId="361"/>
            <ac:inkMk id="3" creationId="{E20DCEE0-5208-1154-07DA-DD352E80DDA6}"/>
          </ac:inkMkLst>
        </pc:inkChg>
      </pc:sldChg>
      <pc:sldChg chg="addSp delSp modSp mod">
        <pc:chgData name="David Precup" userId="4ca0cc20112685f6" providerId="LiveId" clId="{F413A5BA-9B19-4FC7-A680-B11EE304BD30}" dt="2022-10-09T18:03:11.850" v="1431" actId="14100"/>
        <pc:sldMkLst>
          <pc:docMk/>
          <pc:sldMk cId="1644110066" sldId="362"/>
        </pc:sldMkLst>
        <pc:spChg chg="add del mod">
          <ac:chgData name="David Precup" userId="4ca0cc20112685f6" providerId="LiveId" clId="{F413A5BA-9B19-4FC7-A680-B11EE304BD30}" dt="2022-10-09T16:11:55.981" v="260" actId="478"/>
          <ac:spMkLst>
            <pc:docMk/>
            <pc:sldMk cId="1644110066" sldId="362"/>
            <ac:spMk id="3" creationId="{869014DE-5928-5DF7-C5A7-B8702F13EE1C}"/>
          </ac:spMkLst>
        </pc:spChg>
        <pc:spChg chg="del">
          <ac:chgData name="David Precup" userId="4ca0cc20112685f6" providerId="LiveId" clId="{F413A5BA-9B19-4FC7-A680-B11EE304BD30}" dt="2022-10-09T16:11:54.709" v="259" actId="478"/>
          <ac:spMkLst>
            <pc:docMk/>
            <pc:sldMk cId="1644110066" sldId="362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0:49.734" v="1304" actId="14100"/>
          <ac:picMkLst>
            <pc:docMk/>
            <pc:sldMk cId="1644110066" sldId="362"/>
            <ac:picMk id="4" creationId="{74FBB5C5-1645-AF7F-9081-BF4DB296432D}"/>
          </ac:picMkLst>
        </pc:picChg>
        <pc:picChg chg="add del mod">
          <ac:chgData name="David Precup" userId="4ca0cc20112685f6" providerId="LiveId" clId="{F413A5BA-9B19-4FC7-A680-B11EE304BD30}" dt="2022-10-09T17:49:23.605" v="1276" actId="478"/>
          <ac:picMkLst>
            <pc:docMk/>
            <pc:sldMk cId="1644110066" sldId="362"/>
            <ac:picMk id="5" creationId="{FF20DEA5-E88C-ADC9-9DD5-63BEFBA38580}"/>
          </ac:picMkLst>
        </pc:picChg>
        <pc:picChg chg="mod">
          <ac:chgData name="David Precup" userId="4ca0cc20112685f6" providerId="LiveId" clId="{F413A5BA-9B19-4FC7-A680-B11EE304BD30}" dt="2022-10-09T17:50:27.750" v="1298" actId="14100"/>
          <ac:picMkLst>
            <pc:docMk/>
            <pc:sldMk cId="1644110066" sldId="362"/>
            <ac:picMk id="9218" creationId="{175AE56F-09DE-C446-0E20-E8EE69C8E11F}"/>
          </ac:picMkLst>
        </pc:picChg>
        <pc:picChg chg="add mod">
          <ac:chgData name="David Precup" userId="4ca0cc20112685f6" providerId="LiveId" clId="{F413A5BA-9B19-4FC7-A680-B11EE304BD30}" dt="2022-10-09T18:03:11.850" v="1431" actId="14100"/>
          <ac:picMkLst>
            <pc:docMk/>
            <pc:sldMk cId="1644110066" sldId="362"/>
            <ac:picMk id="9220" creationId="{3D3BEAA4-A527-0402-F2C3-EE5B1E9017B6}"/>
          </ac:picMkLst>
        </pc:picChg>
        <pc:picChg chg="add mod">
          <ac:chgData name="David Precup" userId="4ca0cc20112685f6" providerId="LiveId" clId="{F413A5BA-9B19-4FC7-A680-B11EE304BD30}" dt="2022-10-09T17:50:53.826" v="1306" actId="14100"/>
          <ac:picMkLst>
            <pc:docMk/>
            <pc:sldMk cId="1644110066" sldId="362"/>
            <ac:picMk id="9222" creationId="{21838DFB-FC45-0CF2-60A5-DBE902E43AEB}"/>
          </ac:picMkLst>
        </pc:picChg>
      </pc:sldChg>
      <pc:sldChg chg="del">
        <pc:chgData name="David Precup" userId="4ca0cc20112685f6" providerId="LiveId" clId="{F413A5BA-9B19-4FC7-A680-B11EE304BD30}" dt="2022-10-09T16:15:43.805" v="298" actId="47"/>
        <pc:sldMkLst>
          <pc:docMk/>
          <pc:sldMk cId="2421431227" sldId="363"/>
        </pc:sldMkLst>
      </pc:sldChg>
      <pc:sldChg chg="delSp del">
        <pc:chgData name="David Precup" userId="4ca0cc20112685f6" providerId="LiveId" clId="{F413A5BA-9B19-4FC7-A680-B11EE304BD30}" dt="2022-10-09T16:19:03.519" v="340" actId="47"/>
        <pc:sldMkLst>
          <pc:docMk/>
          <pc:sldMk cId="4118226698" sldId="364"/>
        </pc:sldMkLst>
        <pc:picChg chg="del">
          <ac:chgData name="David Precup" userId="4ca0cc20112685f6" providerId="LiveId" clId="{F413A5BA-9B19-4FC7-A680-B11EE304BD30}" dt="2022-10-09T16:16:55.643" v="318" actId="478"/>
          <ac:picMkLst>
            <pc:docMk/>
            <pc:sldMk cId="4118226698" sldId="364"/>
            <ac:picMk id="11266" creationId="{198C9FFE-4BA1-D3E9-5CEF-0D9355FDC55C}"/>
          </ac:picMkLst>
        </pc:picChg>
      </pc:sldChg>
      <pc:sldChg chg="addSp delSp modSp mod ord">
        <pc:chgData name="David Precup" userId="4ca0cc20112685f6" providerId="LiveId" clId="{F413A5BA-9B19-4FC7-A680-B11EE304BD30}" dt="2022-10-09T17:54:44.508" v="1359" actId="1076"/>
        <pc:sldMkLst>
          <pc:docMk/>
          <pc:sldMk cId="323882826" sldId="365"/>
        </pc:sldMkLst>
        <pc:spChg chg="add del mod">
          <ac:chgData name="David Precup" userId="4ca0cc20112685f6" providerId="LiveId" clId="{F413A5BA-9B19-4FC7-A680-B11EE304BD30}" dt="2022-10-09T16:17:17.278" v="326" actId="478"/>
          <ac:spMkLst>
            <pc:docMk/>
            <pc:sldMk cId="323882826" sldId="365"/>
            <ac:spMk id="4" creationId="{3B73E3D0-B071-50DE-4F5D-BA66688DEB0D}"/>
          </ac:spMkLst>
        </pc:spChg>
        <pc:spChg chg="add del">
          <ac:chgData name="David Precup" userId="4ca0cc20112685f6" providerId="LiveId" clId="{F413A5BA-9B19-4FC7-A680-B11EE304BD30}" dt="2022-10-09T17:54:06.676" v="1349" actId="22"/>
          <ac:spMkLst>
            <pc:docMk/>
            <pc:sldMk cId="323882826" sldId="365"/>
            <ac:spMk id="7" creationId="{0ED02810-513A-8AB0-1FAB-6F36DD6B2C7C}"/>
          </ac:spMkLst>
        </pc:spChg>
        <pc:spChg chg="del">
          <ac:chgData name="David Precup" userId="4ca0cc20112685f6" providerId="LiveId" clId="{F413A5BA-9B19-4FC7-A680-B11EE304BD30}" dt="2022-10-09T16:17:16.113" v="325" actId="478"/>
          <ac:spMkLst>
            <pc:docMk/>
            <pc:sldMk cId="323882826" sldId="365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4:21.540" v="1354" actId="14100"/>
          <ac:picMkLst>
            <pc:docMk/>
            <pc:sldMk cId="323882826" sldId="365"/>
            <ac:picMk id="2" creationId="{268D12F3-A3E4-3A8A-AAE1-175113C5CE94}"/>
          </ac:picMkLst>
        </pc:picChg>
        <pc:picChg chg="add mod">
          <ac:chgData name="David Precup" userId="4ca0cc20112685f6" providerId="LiveId" clId="{F413A5BA-9B19-4FC7-A680-B11EE304BD30}" dt="2022-10-09T17:53:56.704" v="1346" actId="14100"/>
          <ac:picMkLst>
            <pc:docMk/>
            <pc:sldMk cId="323882826" sldId="365"/>
            <ac:picMk id="5" creationId="{58DB74DB-6752-A507-E3DC-CC828CFD09F2}"/>
          </ac:picMkLst>
        </pc:picChg>
        <pc:picChg chg="mod">
          <ac:chgData name="David Precup" userId="4ca0cc20112685f6" providerId="LiveId" clId="{F413A5BA-9B19-4FC7-A680-B11EE304BD30}" dt="2022-10-09T17:54:24.662" v="1355" actId="166"/>
          <ac:picMkLst>
            <pc:docMk/>
            <pc:sldMk cId="323882826" sldId="365"/>
            <ac:picMk id="12290" creationId="{07CEE97E-3FB5-9202-7E17-4F265B80FD41}"/>
          </ac:picMkLst>
        </pc:picChg>
        <pc:picChg chg="add mod">
          <ac:chgData name="David Precup" userId="4ca0cc20112685f6" providerId="LiveId" clId="{F413A5BA-9B19-4FC7-A680-B11EE304BD30}" dt="2022-10-09T17:54:44.508" v="1359" actId="1076"/>
          <ac:picMkLst>
            <pc:docMk/>
            <pc:sldMk cId="323882826" sldId="365"/>
            <ac:picMk id="12292" creationId="{0BF89B20-85AE-B017-CBAB-C8BAD7554E5D}"/>
          </ac:picMkLst>
        </pc:picChg>
      </pc:sldChg>
      <pc:sldChg chg="del">
        <pc:chgData name="David Precup" userId="4ca0cc20112685f6" providerId="LiveId" clId="{F413A5BA-9B19-4FC7-A680-B11EE304BD30}" dt="2022-10-09T16:19:43.790" v="344" actId="47"/>
        <pc:sldMkLst>
          <pc:docMk/>
          <pc:sldMk cId="1647673571" sldId="366"/>
        </pc:sldMkLst>
      </pc:sldChg>
      <pc:sldChg chg="delSp del mod">
        <pc:chgData name="David Precup" userId="4ca0cc20112685f6" providerId="LiveId" clId="{F413A5BA-9B19-4FC7-A680-B11EE304BD30}" dt="2022-10-09T16:19:42.580" v="343" actId="47"/>
        <pc:sldMkLst>
          <pc:docMk/>
          <pc:sldMk cId="1917478415" sldId="367"/>
        </pc:sldMkLst>
        <pc:spChg chg="del">
          <ac:chgData name="David Precup" userId="4ca0cc20112685f6" providerId="LiveId" clId="{F413A5BA-9B19-4FC7-A680-B11EE304BD30}" dt="2022-10-09T16:19:37.582" v="342" actId="478"/>
          <ac:spMkLst>
            <pc:docMk/>
            <pc:sldMk cId="1917478415" sldId="367"/>
            <ac:spMk id="3" creationId="{08EB484B-B29E-4804-7F17-CAF2E380D4D1}"/>
          </ac:spMkLst>
        </pc:spChg>
      </pc:sldChg>
      <pc:sldChg chg="del">
        <pc:chgData name="David Precup" userId="4ca0cc20112685f6" providerId="LiveId" clId="{F413A5BA-9B19-4FC7-A680-B11EE304BD30}" dt="2022-10-09T18:04:59.649" v="1435" actId="47"/>
        <pc:sldMkLst>
          <pc:docMk/>
          <pc:sldMk cId="2337988969" sldId="368"/>
        </pc:sldMkLst>
      </pc:sldChg>
      <pc:sldChg chg="del">
        <pc:chgData name="David Precup" userId="4ca0cc20112685f6" providerId="LiveId" clId="{F413A5BA-9B19-4FC7-A680-B11EE304BD30}" dt="2022-10-09T16:19:10.851" v="341" actId="47"/>
        <pc:sldMkLst>
          <pc:docMk/>
          <pc:sldMk cId="1424858043" sldId="371"/>
        </pc:sldMkLst>
      </pc:sldChg>
      <pc:sldChg chg="addSp modSp add del mod">
        <pc:chgData name="David Precup" userId="4ca0cc20112685f6" providerId="LiveId" clId="{F413A5BA-9B19-4FC7-A680-B11EE304BD30}" dt="2022-10-09T16:20:05.321" v="347" actId="47"/>
        <pc:sldMkLst>
          <pc:docMk/>
          <pc:sldMk cId="3176773344" sldId="372"/>
        </pc:sldMkLst>
        <pc:picChg chg="add mod">
          <ac:chgData name="David Precup" userId="4ca0cc20112685f6" providerId="LiveId" clId="{F413A5BA-9B19-4FC7-A680-B11EE304BD30}" dt="2022-10-09T15:57:06.045" v="49" actId="14100"/>
          <ac:picMkLst>
            <pc:docMk/>
            <pc:sldMk cId="3176773344" sldId="372"/>
            <ac:picMk id="5" creationId="{E90DAE1B-E8ED-A62F-6BDB-B74C7A1091AC}"/>
          </ac:picMkLst>
        </pc:picChg>
      </pc:sldChg>
      <pc:sldChg chg="addSp delSp modSp add del mod">
        <pc:chgData name="David Precup" userId="4ca0cc20112685f6" providerId="LiveId" clId="{F413A5BA-9B19-4FC7-A680-B11EE304BD30}" dt="2022-10-09T16:20:06.080" v="348" actId="47"/>
        <pc:sldMkLst>
          <pc:docMk/>
          <pc:sldMk cId="1898802105" sldId="373"/>
        </pc:sldMkLst>
        <pc:picChg chg="add del">
          <ac:chgData name="David Precup" userId="4ca0cc20112685f6" providerId="LiveId" clId="{F413A5BA-9B19-4FC7-A680-B11EE304BD30}" dt="2022-10-09T15:57:58.082" v="67" actId="478"/>
          <ac:picMkLst>
            <pc:docMk/>
            <pc:sldMk cId="1898802105" sldId="373"/>
            <ac:picMk id="3" creationId="{D9D674DC-8438-E248-FFDB-1F94BBDCF075}"/>
          </ac:picMkLst>
        </pc:picChg>
        <pc:picChg chg="add del">
          <ac:chgData name="David Precup" userId="4ca0cc20112685f6" providerId="LiveId" clId="{F413A5BA-9B19-4FC7-A680-B11EE304BD30}" dt="2022-10-09T15:57:54.373" v="65" actId="478"/>
          <ac:picMkLst>
            <pc:docMk/>
            <pc:sldMk cId="1898802105" sldId="373"/>
            <ac:picMk id="5" creationId="{E90DAE1B-E8ED-A62F-6BDB-B74C7A1091AC}"/>
          </ac:picMkLst>
        </pc:picChg>
        <pc:picChg chg="add mod">
          <ac:chgData name="David Precup" userId="4ca0cc20112685f6" providerId="LiveId" clId="{F413A5BA-9B19-4FC7-A680-B11EE304BD30}" dt="2022-10-09T15:58:08.069" v="70" actId="1076"/>
          <ac:picMkLst>
            <pc:docMk/>
            <pc:sldMk cId="1898802105" sldId="373"/>
            <ac:picMk id="6" creationId="{95F8C333-B35F-3F31-EAAB-B530C007C1FC}"/>
          </ac:picMkLst>
        </pc:picChg>
        <pc:picChg chg="add del mod">
          <ac:chgData name="David Precup" userId="4ca0cc20112685f6" providerId="LiveId" clId="{F413A5BA-9B19-4FC7-A680-B11EE304BD30}" dt="2022-10-09T15:58:04.897" v="69" actId="1076"/>
          <ac:picMkLst>
            <pc:docMk/>
            <pc:sldMk cId="1898802105" sldId="373"/>
            <ac:picMk id="13" creationId="{11DCD20D-4714-5C68-18F2-A21A44F3316C}"/>
          </ac:picMkLst>
        </pc:picChg>
        <pc:picChg chg="add del">
          <ac:chgData name="David Precup" userId="4ca0cc20112685f6" providerId="LiveId" clId="{F413A5BA-9B19-4FC7-A680-B11EE304BD30}" dt="2022-10-09T15:57:53.622" v="64" actId="478"/>
          <ac:picMkLst>
            <pc:docMk/>
            <pc:sldMk cId="1898802105" sldId="373"/>
            <ac:picMk id="17" creationId="{D7C8EE58-5A1A-E0DD-9E45-AE0CF6549EE0}"/>
          </ac:picMkLst>
        </pc:picChg>
        <pc:picChg chg="mod">
          <ac:chgData name="David Precup" userId="4ca0cc20112685f6" providerId="LiveId" clId="{F413A5BA-9B19-4FC7-A680-B11EE304BD30}" dt="2022-10-09T15:58:04.897" v="69" actId="1076"/>
          <ac:picMkLst>
            <pc:docMk/>
            <pc:sldMk cId="1898802105" sldId="373"/>
            <ac:picMk id="19" creationId="{F1BDE2EC-9FF0-328D-9D9A-9747D017A9CB}"/>
          </ac:picMkLst>
        </pc:picChg>
        <pc:picChg chg="mod">
          <ac:chgData name="David Precup" userId="4ca0cc20112685f6" providerId="LiveId" clId="{F413A5BA-9B19-4FC7-A680-B11EE304BD30}" dt="2022-10-09T15:58:04.897" v="69" actId="1076"/>
          <ac:picMkLst>
            <pc:docMk/>
            <pc:sldMk cId="1898802105" sldId="373"/>
            <ac:picMk id="21" creationId="{3C649DAF-DD30-BB8A-4CD7-1DA332610396}"/>
          </ac:picMkLst>
        </pc:picChg>
      </pc:sldChg>
      <pc:sldChg chg="add del">
        <pc:chgData name="David Precup" userId="4ca0cc20112685f6" providerId="LiveId" clId="{F413A5BA-9B19-4FC7-A680-B11EE304BD30}" dt="2022-10-09T16:20:07" v="349" actId="47"/>
        <pc:sldMkLst>
          <pc:docMk/>
          <pc:sldMk cId="999931174" sldId="374"/>
        </pc:sldMkLst>
      </pc:sldChg>
      <pc:sldChg chg="addSp delSp modSp add mod modTransition setBg">
        <pc:chgData name="David Precup" userId="4ca0cc20112685f6" providerId="LiveId" clId="{F413A5BA-9B19-4FC7-A680-B11EE304BD30}" dt="2022-11-06T16:05:49.083" v="1877" actId="207"/>
        <pc:sldMkLst>
          <pc:docMk/>
          <pc:sldMk cId="1266196458" sldId="375"/>
        </pc:sldMkLst>
        <pc:spChg chg="add mod">
          <ac:chgData name="David Precup" userId="4ca0cc20112685f6" providerId="LiveId" clId="{F413A5BA-9B19-4FC7-A680-B11EE304BD30}" dt="2022-11-06T16:05:49.083" v="1877" actId="207"/>
          <ac:spMkLst>
            <pc:docMk/>
            <pc:sldMk cId="1266196458" sldId="375"/>
            <ac:spMk id="2" creationId="{8FE24DAF-CF77-C164-6B60-A1A66FAEF5C0}"/>
          </ac:spMkLst>
        </pc:spChg>
        <pc:spChg chg="add del mod">
          <ac:chgData name="David Precup" userId="4ca0cc20112685f6" providerId="LiveId" clId="{F413A5BA-9B19-4FC7-A680-B11EE304BD30}" dt="2022-10-09T15:59:25.857" v="76" actId="478"/>
          <ac:spMkLst>
            <pc:docMk/>
            <pc:sldMk cId="1266196458" sldId="375"/>
            <ac:spMk id="3" creationId="{156D0D73-FB34-5C50-41CD-5E27182634BE}"/>
          </ac:spMkLst>
        </pc:spChg>
        <pc:spChg chg="mod">
          <ac:chgData name="David Precup" userId="4ca0cc20112685f6" providerId="LiveId" clId="{F413A5BA-9B19-4FC7-A680-B11EE304BD30}" dt="2022-10-09T16:01:00.739" v="126" actId="20577"/>
          <ac:spMkLst>
            <pc:docMk/>
            <pc:sldMk cId="1266196458" sldId="375"/>
            <ac:spMk id="4" creationId="{F97A4EF5-E155-380F-0559-D4CFC62DBA3D}"/>
          </ac:spMkLst>
        </pc:spChg>
        <pc:spChg chg="add del mod">
          <ac:chgData name="David Precup" userId="4ca0cc20112685f6" providerId="LiveId" clId="{F413A5BA-9B19-4FC7-A680-B11EE304BD30}" dt="2022-10-09T15:59:26.510" v="77" actId="478"/>
          <ac:spMkLst>
            <pc:docMk/>
            <pc:sldMk cId="1266196458" sldId="375"/>
            <ac:spMk id="6" creationId="{72165DEF-E0C3-316F-9135-235CB68A01CB}"/>
          </ac:spMkLst>
        </pc:spChg>
        <pc:spChg chg="add del mod">
          <ac:chgData name="David Precup" userId="4ca0cc20112685f6" providerId="LiveId" clId="{F413A5BA-9B19-4FC7-A680-B11EE304BD30}" dt="2022-10-09T15:59:30.177" v="80" actId="478"/>
          <ac:spMkLst>
            <pc:docMk/>
            <pc:sldMk cId="1266196458" sldId="375"/>
            <ac:spMk id="8" creationId="{F56D7731-3781-0FFC-E6B8-B1D1729E77A9}"/>
          </ac:spMkLst>
        </pc:spChg>
        <pc:spChg chg="add del mod">
          <ac:chgData name="David Precup" userId="4ca0cc20112685f6" providerId="LiveId" clId="{F413A5BA-9B19-4FC7-A680-B11EE304BD30}" dt="2022-10-09T15:59:31.952" v="82" actId="478"/>
          <ac:spMkLst>
            <pc:docMk/>
            <pc:sldMk cId="1266196458" sldId="375"/>
            <ac:spMk id="10" creationId="{A1C49FF2-C663-FFA8-2302-A0FF7FD0C777}"/>
          </ac:spMkLst>
        </pc:spChg>
        <pc:spChg chg="del">
          <ac:chgData name="David Precup" userId="4ca0cc20112685f6" providerId="LiveId" clId="{F413A5BA-9B19-4FC7-A680-B11EE304BD30}" dt="2022-10-09T15:59:24.209" v="74" actId="478"/>
          <ac:spMkLst>
            <pc:docMk/>
            <pc:sldMk cId="1266196458" sldId="375"/>
            <ac:spMk id="428" creationId="{00000000-0000-0000-0000-000000000000}"/>
          </ac:spMkLst>
        </pc:spChg>
        <pc:spChg chg="del">
          <ac:chgData name="David Precup" userId="4ca0cc20112685f6" providerId="LiveId" clId="{F413A5BA-9B19-4FC7-A680-B11EE304BD30}" dt="2022-10-09T15:59:22.928" v="73" actId="478"/>
          <ac:spMkLst>
            <pc:docMk/>
            <pc:sldMk cId="1266196458" sldId="375"/>
            <ac:spMk id="429" creationId="{00000000-0000-0000-0000-000000000000}"/>
          </ac:spMkLst>
        </pc:spChg>
        <pc:spChg chg="del">
          <ac:chgData name="David Precup" userId="4ca0cc20112685f6" providerId="LiveId" clId="{F413A5BA-9B19-4FC7-A680-B11EE304BD30}" dt="2022-10-09T15:59:28.836" v="79" actId="478"/>
          <ac:spMkLst>
            <pc:docMk/>
            <pc:sldMk cId="1266196458" sldId="375"/>
            <ac:spMk id="430" creationId="{00000000-0000-0000-0000-000000000000}"/>
          </ac:spMkLst>
        </pc:spChg>
        <pc:spChg chg="del">
          <ac:chgData name="David Precup" userId="4ca0cc20112685f6" providerId="LiveId" clId="{F413A5BA-9B19-4FC7-A680-B11EE304BD30}" dt="2022-10-09T15:59:30.947" v="81" actId="478"/>
          <ac:spMkLst>
            <pc:docMk/>
            <pc:sldMk cId="1266196458" sldId="375"/>
            <ac:spMk id="431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10:43.207" v="918" actId="1076"/>
          <ac:picMkLst>
            <pc:docMk/>
            <pc:sldMk cId="1266196458" sldId="375"/>
            <ac:picMk id="11" creationId="{B7E8E619-1244-C76D-25E8-4393F9FB2CA7}"/>
          </ac:picMkLst>
        </pc:picChg>
        <pc:picChg chg="add mod">
          <ac:chgData name="David Precup" userId="4ca0cc20112685f6" providerId="LiveId" clId="{F413A5BA-9B19-4FC7-A680-B11EE304BD30}" dt="2022-10-09T16:00:09.120" v="96" actId="1076"/>
          <ac:picMkLst>
            <pc:docMk/>
            <pc:sldMk cId="1266196458" sldId="375"/>
            <ac:picMk id="12" creationId="{6141B75E-D4C5-D25F-C335-5B528D7C3AFE}"/>
          </ac:picMkLst>
        </pc:picChg>
        <pc:picChg chg="add mod">
          <ac:chgData name="David Precup" userId="4ca0cc20112685f6" providerId="LiveId" clId="{F413A5BA-9B19-4FC7-A680-B11EE304BD30}" dt="2022-10-09T15:59:42.254" v="87" actId="1076"/>
          <ac:picMkLst>
            <pc:docMk/>
            <pc:sldMk cId="1266196458" sldId="375"/>
            <ac:picMk id="13" creationId="{C9549057-FCA1-3C5E-6847-CD6C30B7C906}"/>
          </ac:picMkLst>
        </pc:picChg>
        <pc:picChg chg="add mod">
          <ac:chgData name="David Precup" userId="4ca0cc20112685f6" providerId="LiveId" clId="{F413A5BA-9B19-4FC7-A680-B11EE304BD30}" dt="2022-10-09T16:00:11.278" v="98" actId="1076"/>
          <ac:picMkLst>
            <pc:docMk/>
            <pc:sldMk cId="1266196458" sldId="375"/>
            <ac:picMk id="14" creationId="{E3349426-3D73-D70E-EA8E-6009FE86FCC4}"/>
          </ac:picMkLst>
        </pc:picChg>
        <pc:picChg chg="add mod">
          <ac:chgData name="David Precup" userId="4ca0cc20112685f6" providerId="LiveId" clId="{F413A5BA-9B19-4FC7-A680-B11EE304BD30}" dt="2022-10-09T16:00:09.981" v="97" actId="1076"/>
          <ac:picMkLst>
            <pc:docMk/>
            <pc:sldMk cId="1266196458" sldId="375"/>
            <ac:picMk id="15" creationId="{6254E974-7406-509C-3DA1-227E5FD1C876}"/>
          </ac:picMkLst>
        </pc:picChg>
        <pc:picChg chg="add mod">
          <ac:chgData name="David Precup" userId="4ca0cc20112685f6" providerId="LiveId" clId="{F413A5BA-9B19-4FC7-A680-B11EE304BD30}" dt="2022-11-06T15:59:31.814" v="1530" actId="1076"/>
          <ac:picMkLst>
            <pc:docMk/>
            <pc:sldMk cId="1266196458" sldId="375"/>
            <ac:picMk id="17" creationId="{DED1B733-51AE-86EA-6A35-187BDD68A60F}"/>
          </ac:picMkLst>
        </pc:picChg>
        <pc:picChg chg="add del mod">
          <ac:chgData name="David Precup" userId="4ca0cc20112685f6" providerId="LiveId" clId="{F413A5BA-9B19-4FC7-A680-B11EE304BD30}" dt="2022-10-09T16:00:46.920" v="108" actId="478"/>
          <ac:picMkLst>
            <pc:docMk/>
            <pc:sldMk cId="1266196458" sldId="375"/>
            <ac:picMk id="19" creationId="{D0D897A9-E7EA-EB83-E1B3-604E3F7DFD91}"/>
          </ac:picMkLst>
        </pc:picChg>
        <pc:picChg chg="add del mod">
          <ac:chgData name="David Precup" userId="4ca0cc20112685f6" providerId="LiveId" clId="{F413A5BA-9B19-4FC7-A680-B11EE304BD30}" dt="2022-10-09T16:01:45.491" v="133" actId="21"/>
          <ac:picMkLst>
            <pc:docMk/>
            <pc:sldMk cId="1266196458" sldId="375"/>
            <ac:picMk id="20" creationId="{E2970DB1-B733-7630-FBB4-3F5B46B88C11}"/>
          </ac:picMkLst>
        </pc:picChg>
        <pc:cxnChg chg="del">
          <ac:chgData name="David Precup" userId="4ca0cc20112685f6" providerId="LiveId" clId="{F413A5BA-9B19-4FC7-A680-B11EE304BD30}" dt="2022-10-09T15:59:27.694" v="78" actId="478"/>
          <ac:cxnSpMkLst>
            <pc:docMk/>
            <pc:sldMk cId="1266196458" sldId="375"/>
            <ac:cxnSpMk id="432" creationId="{00000000-0000-0000-0000-000000000000}"/>
          </ac:cxnSpMkLst>
        </pc:cxnChg>
        <pc:cxnChg chg="del">
          <ac:chgData name="David Precup" userId="4ca0cc20112685f6" providerId="LiveId" clId="{F413A5BA-9B19-4FC7-A680-B11EE304BD30}" dt="2022-10-09T15:59:24.735" v="75" actId="478"/>
          <ac:cxnSpMkLst>
            <pc:docMk/>
            <pc:sldMk cId="1266196458" sldId="375"/>
            <ac:cxnSpMk id="433" creationId="{00000000-0000-0000-0000-000000000000}"/>
          </ac:cxnSpMkLst>
        </pc:cxnChg>
      </pc:sldChg>
      <pc:sldChg chg="addSp modSp add mod modTransition">
        <pc:chgData name="David Precup" userId="4ca0cc20112685f6" providerId="LiveId" clId="{F413A5BA-9B19-4FC7-A680-B11EE304BD30}" dt="2022-11-06T16:05:38.704" v="1876" actId="207"/>
        <pc:sldMkLst>
          <pc:docMk/>
          <pc:sldMk cId="1256543269" sldId="376"/>
        </pc:sldMkLst>
        <pc:spChg chg="add mod">
          <ac:chgData name="David Precup" userId="4ca0cc20112685f6" providerId="LiveId" clId="{F413A5BA-9B19-4FC7-A680-B11EE304BD30}" dt="2022-11-06T16:05:38.704" v="1876" actId="207"/>
          <ac:spMkLst>
            <pc:docMk/>
            <pc:sldMk cId="1256543269" sldId="376"/>
            <ac:spMk id="2" creationId="{F7D46B94-2414-4362-1132-79FA86A025B0}"/>
          </ac:spMkLst>
        </pc:spChg>
        <pc:picChg chg="add mod">
          <ac:chgData name="David Precup" userId="4ca0cc20112685f6" providerId="LiveId" clId="{F413A5BA-9B19-4FC7-A680-B11EE304BD30}" dt="2022-10-09T18:06:13.670" v="1439" actId="14100"/>
          <ac:picMkLst>
            <pc:docMk/>
            <pc:sldMk cId="1256543269" sldId="376"/>
            <ac:picMk id="3" creationId="{3685F4A4-0201-43C6-F284-A1E4F2A4F5B8}"/>
          </ac:picMkLst>
        </pc:picChg>
      </pc:sldChg>
      <pc:sldChg chg="addSp delSp modSp add mod modTransition">
        <pc:chgData name="David Precup" userId="4ca0cc20112685f6" providerId="LiveId" clId="{F413A5BA-9B19-4FC7-A680-B11EE304BD30}" dt="2022-11-06T16:05:57.827" v="1878" actId="207"/>
        <pc:sldMkLst>
          <pc:docMk/>
          <pc:sldMk cId="1494017123" sldId="377"/>
        </pc:sldMkLst>
        <pc:spChg chg="add mod">
          <ac:chgData name="David Precup" userId="4ca0cc20112685f6" providerId="LiveId" clId="{F413A5BA-9B19-4FC7-A680-B11EE304BD30}" dt="2022-11-06T16:05:57.827" v="1878" actId="207"/>
          <ac:spMkLst>
            <pc:docMk/>
            <pc:sldMk cId="1494017123" sldId="377"/>
            <ac:spMk id="2" creationId="{629E0FDF-0690-E104-BF0E-6EA04B9C51D1}"/>
          </ac:spMkLst>
        </pc:spChg>
        <pc:spChg chg="add mod">
          <ac:chgData name="David Precup" userId="4ca0cc20112685f6" providerId="LiveId" clId="{F413A5BA-9B19-4FC7-A680-B11EE304BD30}" dt="2022-10-09T16:04:08.512" v="169" actId="14100"/>
          <ac:spMkLst>
            <pc:docMk/>
            <pc:sldMk cId="1494017123" sldId="377"/>
            <ac:spMk id="5" creationId="{C20508E0-70BD-6C21-D059-DBE65BF12B68}"/>
          </ac:spMkLst>
        </pc:spChg>
        <pc:picChg chg="add mod">
          <ac:chgData name="David Precup" userId="4ca0cc20112685f6" providerId="LiveId" clId="{F413A5BA-9B19-4FC7-A680-B11EE304BD30}" dt="2022-10-09T16:02:58.170" v="151" actId="1076"/>
          <ac:picMkLst>
            <pc:docMk/>
            <pc:sldMk cId="1494017123" sldId="377"/>
            <ac:picMk id="3" creationId="{8C408A61-8208-E80C-EA4F-75CA11778A66}"/>
          </ac:picMkLst>
        </pc:picChg>
        <pc:picChg chg="del">
          <ac:chgData name="David Precup" userId="4ca0cc20112685f6" providerId="LiveId" clId="{F413A5BA-9B19-4FC7-A680-B11EE304BD30}" dt="2022-10-09T16:02:30.843" v="144" actId="478"/>
          <ac:picMkLst>
            <pc:docMk/>
            <pc:sldMk cId="1494017123" sldId="377"/>
            <ac:picMk id="11" creationId="{B7E8E619-1244-C76D-25E8-4393F9FB2CA7}"/>
          </ac:picMkLst>
        </pc:picChg>
        <pc:picChg chg="mod">
          <ac:chgData name="David Precup" userId="4ca0cc20112685f6" providerId="LiveId" clId="{F413A5BA-9B19-4FC7-A680-B11EE304BD30}" dt="2022-10-09T16:02:35.773" v="145" actId="1076"/>
          <ac:picMkLst>
            <pc:docMk/>
            <pc:sldMk cId="1494017123" sldId="377"/>
            <ac:picMk id="12" creationId="{6141B75E-D4C5-D25F-C335-5B528D7C3AFE}"/>
          </ac:picMkLst>
        </pc:picChg>
        <pc:picChg chg="del">
          <ac:chgData name="David Precup" userId="4ca0cc20112685f6" providerId="LiveId" clId="{F413A5BA-9B19-4FC7-A680-B11EE304BD30}" dt="2022-10-09T16:02:30.509" v="143" actId="478"/>
          <ac:picMkLst>
            <pc:docMk/>
            <pc:sldMk cId="1494017123" sldId="377"/>
            <ac:picMk id="13" creationId="{C9549057-FCA1-3C5E-6847-CD6C30B7C906}"/>
          </ac:picMkLst>
        </pc:picChg>
        <pc:picChg chg="mod">
          <ac:chgData name="David Precup" userId="4ca0cc20112685f6" providerId="LiveId" clId="{F413A5BA-9B19-4FC7-A680-B11EE304BD30}" dt="2022-10-09T16:02:35.773" v="145" actId="1076"/>
          <ac:picMkLst>
            <pc:docMk/>
            <pc:sldMk cId="1494017123" sldId="377"/>
            <ac:picMk id="14" creationId="{E3349426-3D73-D70E-EA8E-6009FE86FCC4}"/>
          </ac:picMkLst>
        </pc:picChg>
        <pc:picChg chg="mod">
          <ac:chgData name="David Precup" userId="4ca0cc20112685f6" providerId="LiveId" clId="{F413A5BA-9B19-4FC7-A680-B11EE304BD30}" dt="2022-10-09T16:02:35.773" v="145" actId="1076"/>
          <ac:picMkLst>
            <pc:docMk/>
            <pc:sldMk cId="1494017123" sldId="377"/>
            <ac:picMk id="15" creationId="{6254E974-7406-509C-3DA1-227E5FD1C876}"/>
          </ac:picMkLst>
        </pc:picChg>
        <pc:picChg chg="del">
          <ac:chgData name="David Precup" userId="4ca0cc20112685f6" providerId="LiveId" clId="{F413A5BA-9B19-4FC7-A680-B11EE304BD30}" dt="2022-10-09T16:02:28.297" v="142" actId="478"/>
          <ac:picMkLst>
            <pc:docMk/>
            <pc:sldMk cId="1494017123" sldId="377"/>
            <ac:picMk id="17" creationId="{DED1B733-51AE-86EA-6A35-187BDD68A60F}"/>
          </ac:picMkLst>
        </pc:picChg>
      </pc:sldChg>
      <pc:sldChg chg="addSp delSp modSp add mod modTransition">
        <pc:chgData name="David Precup" userId="4ca0cc20112685f6" providerId="LiveId" clId="{F413A5BA-9B19-4FC7-A680-B11EE304BD30}" dt="2022-11-06T16:06:18.632" v="1879" actId="207"/>
        <pc:sldMkLst>
          <pc:docMk/>
          <pc:sldMk cId="3018586397" sldId="378"/>
        </pc:sldMkLst>
        <pc:spChg chg="add mod ord">
          <ac:chgData name="David Precup" userId="4ca0cc20112685f6" providerId="LiveId" clId="{F413A5BA-9B19-4FC7-A680-B11EE304BD30}" dt="2022-11-06T16:06:18.632" v="1879" actId="207"/>
          <ac:spMkLst>
            <pc:docMk/>
            <pc:sldMk cId="3018586397" sldId="378"/>
            <ac:spMk id="2" creationId="{E9302F96-0B63-541C-5D33-CD8AB54D59F8}"/>
          </ac:spMkLst>
        </pc:spChg>
        <pc:spChg chg="add del mod">
          <ac:chgData name="David Precup" userId="4ca0cc20112685f6" providerId="LiveId" clId="{F413A5BA-9B19-4FC7-A680-B11EE304BD30}" dt="2022-10-09T16:48:24.172" v="826"/>
          <ac:spMkLst>
            <pc:docMk/>
            <pc:sldMk cId="3018586397" sldId="378"/>
            <ac:spMk id="6" creationId="{15078E53-BEA0-B9DC-4716-D0AA1603EA0E}"/>
          </ac:spMkLst>
        </pc:spChg>
        <pc:spChg chg="add mod">
          <ac:chgData name="David Precup" userId="4ca0cc20112685f6" providerId="LiveId" clId="{F413A5BA-9B19-4FC7-A680-B11EE304BD30}" dt="2022-11-06T16:05:04.164" v="1874" actId="20577"/>
          <ac:spMkLst>
            <pc:docMk/>
            <pc:sldMk cId="3018586397" sldId="378"/>
            <ac:spMk id="6" creationId="{7D988C05-FFAE-11E9-3F5C-D71BC8B7AFF4}"/>
          </ac:spMkLst>
        </pc:spChg>
        <pc:spChg chg="add mod">
          <ac:chgData name="David Precup" userId="4ca0cc20112685f6" providerId="LiveId" clId="{F413A5BA-9B19-4FC7-A680-B11EE304BD30}" dt="2022-10-09T16:48:25.910" v="828"/>
          <ac:spMkLst>
            <pc:docMk/>
            <pc:sldMk cId="3018586397" sldId="378"/>
            <ac:spMk id="7" creationId="{D08B9394-32C6-BF5B-4497-253329FEC3BE}"/>
          </ac:spMkLst>
        </pc:spChg>
      </pc:sldChg>
      <pc:sldChg chg="addSp delSp modSp add del mod modTransition">
        <pc:chgData name="David Precup" userId="4ca0cc20112685f6" providerId="LiveId" clId="{F413A5BA-9B19-4FC7-A680-B11EE304BD30}" dt="2022-10-09T16:48:44.049" v="832" actId="47"/>
        <pc:sldMkLst>
          <pc:docMk/>
          <pc:sldMk cId="4064014400" sldId="379"/>
        </pc:sldMkLst>
        <pc:spChg chg="del">
          <ac:chgData name="David Precup" userId="4ca0cc20112685f6" providerId="LiveId" clId="{F413A5BA-9B19-4FC7-A680-B11EE304BD30}" dt="2022-10-09T16:44:46.320" v="717" actId="478"/>
          <ac:spMkLst>
            <pc:docMk/>
            <pc:sldMk cId="4064014400" sldId="379"/>
            <ac:spMk id="5" creationId="{C20508E0-70BD-6C21-D059-DBE65BF12B68}"/>
          </ac:spMkLst>
        </pc:spChg>
        <pc:picChg chg="add del mod">
          <ac:chgData name="David Precup" userId="4ca0cc20112685f6" providerId="LiveId" clId="{F413A5BA-9B19-4FC7-A680-B11EE304BD30}" dt="2022-10-09T16:46:04.369" v="747" actId="478"/>
          <ac:picMkLst>
            <pc:docMk/>
            <pc:sldMk cId="4064014400" sldId="379"/>
            <ac:picMk id="2" creationId="{88459435-41C2-4E6A-BED7-5972EDAFD792}"/>
          </ac:picMkLst>
        </pc:picChg>
        <pc:picChg chg="del">
          <ac:chgData name="David Precup" userId="4ca0cc20112685f6" providerId="LiveId" clId="{F413A5BA-9B19-4FC7-A680-B11EE304BD30}" dt="2022-10-09T16:44:46.593" v="718" actId="478"/>
          <ac:picMkLst>
            <pc:docMk/>
            <pc:sldMk cId="4064014400" sldId="379"/>
            <ac:picMk id="3" creationId="{8C408A61-8208-E80C-EA4F-75CA11778A66}"/>
          </ac:picMkLst>
        </pc:picChg>
        <pc:picChg chg="add del mod">
          <ac:chgData name="David Precup" userId="4ca0cc20112685f6" providerId="LiveId" clId="{F413A5BA-9B19-4FC7-A680-B11EE304BD30}" dt="2022-10-09T16:46:27.351" v="758" actId="21"/>
          <ac:picMkLst>
            <pc:docMk/>
            <pc:sldMk cId="4064014400" sldId="379"/>
            <ac:picMk id="7" creationId="{D01B6F7B-BE83-16DA-919D-914DD3970925}"/>
          </ac:picMkLst>
        </pc:picChg>
        <pc:picChg chg="del">
          <ac:chgData name="David Precup" userId="4ca0cc20112685f6" providerId="LiveId" clId="{F413A5BA-9B19-4FC7-A680-B11EE304BD30}" dt="2022-10-09T16:44:47.498" v="720" actId="478"/>
          <ac:picMkLst>
            <pc:docMk/>
            <pc:sldMk cId="4064014400" sldId="379"/>
            <ac:picMk id="12" creationId="{6141B75E-D4C5-D25F-C335-5B528D7C3AFE}"/>
          </ac:picMkLst>
        </pc:picChg>
        <pc:picChg chg="del">
          <ac:chgData name="David Precup" userId="4ca0cc20112685f6" providerId="LiveId" clId="{F413A5BA-9B19-4FC7-A680-B11EE304BD30}" dt="2022-10-09T16:44:47.804" v="721" actId="478"/>
          <ac:picMkLst>
            <pc:docMk/>
            <pc:sldMk cId="4064014400" sldId="379"/>
            <ac:picMk id="14" creationId="{E3349426-3D73-D70E-EA8E-6009FE86FCC4}"/>
          </ac:picMkLst>
        </pc:picChg>
        <pc:picChg chg="del">
          <ac:chgData name="David Precup" userId="4ca0cc20112685f6" providerId="LiveId" clId="{F413A5BA-9B19-4FC7-A680-B11EE304BD30}" dt="2022-10-09T16:44:46.881" v="719" actId="478"/>
          <ac:picMkLst>
            <pc:docMk/>
            <pc:sldMk cId="4064014400" sldId="379"/>
            <ac:picMk id="15" creationId="{6254E974-7406-509C-3DA1-227E5FD1C876}"/>
          </ac:picMkLst>
        </pc:picChg>
      </pc:sldChg>
      <pc:sldChg chg="addSp delSp modSp add mod modTransition">
        <pc:chgData name="David Precup" userId="4ca0cc20112685f6" providerId="LiveId" clId="{F413A5BA-9B19-4FC7-A680-B11EE304BD30}" dt="2022-11-06T17:03:58.109" v="2579" actId="20577"/>
        <pc:sldMkLst>
          <pc:docMk/>
          <pc:sldMk cId="1461189480" sldId="380"/>
        </pc:sldMkLst>
        <pc:spChg chg="add mod">
          <ac:chgData name="David Precup" userId="4ca0cc20112685f6" providerId="LiveId" clId="{F413A5BA-9B19-4FC7-A680-B11EE304BD30}" dt="2022-11-06T17:03:58.109" v="2579" actId="20577"/>
          <ac:spMkLst>
            <pc:docMk/>
            <pc:sldMk cId="1461189480" sldId="380"/>
            <ac:spMk id="2" creationId="{AED39F96-8D98-38C4-5211-AB7B9BFA5550}"/>
          </ac:spMkLst>
        </pc:spChg>
        <pc:spChg chg="add del mod">
          <ac:chgData name="David Precup" userId="4ca0cc20112685f6" providerId="LiveId" clId="{F413A5BA-9B19-4FC7-A680-B11EE304BD30}" dt="2022-10-09T16:10:27.609" v="253" actId="14100"/>
          <ac:spMkLst>
            <pc:docMk/>
            <pc:sldMk cId="1461189480" sldId="380"/>
            <ac:spMk id="5" creationId="{C20508E0-70BD-6C21-D059-DBE65BF12B68}"/>
          </ac:spMkLst>
        </pc:spChg>
        <pc:spChg chg="add del mod">
          <ac:chgData name="David Precup" userId="4ca0cc20112685f6" providerId="LiveId" clId="{F413A5BA-9B19-4FC7-A680-B11EE304BD30}" dt="2022-10-09T16:06:13.113" v="196" actId="478"/>
          <ac:spMkLst>
            <pc:docMk/>
            <pc:sldMk cId="1461189480" sldId="380"/>
            <ac:spMk id="7" creationId="{82066A16-E2F9-D194-ED36-91761820FDA6}"/>
          </ac:spMkLst>
        </pc:spChg>
        <pc:spChg chg="add del mod">
          <ac:chgData name="David Precup" userId="4ca0cc20112685f6" providerId="LiveId" clId="{F413A5BA-9B19-4FC7-A680-B11EE304BD30}" dt="2022-10-09T16:08:28.342" v="219" actId="478"/>
          <ac:spMkLst>
            <pc:docMk/>
            <pc:sldMk cId="1461189480" sldId="380"/>
            <ac:spMk id="10" creationId="{F87F5E86-7EAA-00DB-344E-6965E9C84CB1}"/>
          </ac:spMkLst>
        </pc:spChg>
        <pc:spChg chg="add mod">
          <ac:chgData name="David Precup" userId="4ca0cc20112685f6" providerId="LiveId" clId="{F413A5BA-9B19-4FC7-A680-B11EE304BD30}" dt="2022-10-09T16:08:48.017" v="225" actId="14100"/>
          <ac:spMkLst>
            <pc:docMk/>
            <pc:sldMk cId="1461189480" sldId="380"/>
            <ac:spMk id="11" creationId="{AA65EA1D-CF9D-8F06-2440-F67676F2134F}"/>
          </ac:spMkLst>
        </pc:spChg>
        <pc:picChg chg="add del">
          <ac:chgData name="David Precup" userId="4ca0cc20112685f6" providerId="LiveId" clId="{F413A5BA-9B19-4FC7-A680-B11EE304BD30}" dt="2022-10-09T16:05:29.283" v="179" actId="478"/>
          <ac:picMkLst>
            <pc:docMk/>
            <pc:sldMk cId="1461189480" sldId="380"/>
            <ac:picMk id="3" creationId="{8C408A61-8208-E80C-EA4F-75CA11778A66}"/>
          </ac:picMkLst>
        </pc:picChg>
        <pc:picChg chg="add mod">
          <ac:chgData name="David Precup" userId="4ca0cc20112685f6" providerId="LiveId" clId="{F413A5BA-9B19-4FC7-A680-B11EE304BD30}" dt="2022-10-09T16:05:52.074" v="190" actId="1076"/>
          <ac:picMkLst>
            <pc:docMk/>
            <pc:sldMk cId="1461189480" sldId="380"/>
            <ac:picMk id="6" creationId="{E567DD81-A41E-0742-767B-40529655F023}"/>
          </ac:picMkLst>
        </pc:picChg>
        <pc:picChg chg="add mod">
          <ac:chgData name="David Precup" userId="4ca0cc20112685f6" providerId="LiveId" clId="{F413A5BA-9B19-4FC7-A680-B11EE304BD30}" dt="2022-10-09T16:07:58.043" v="212" actId="1076"/>
          <ac:picMkLst>
            <pc:docMk/>
            <pc:sldMk cId="1461189480" sldId="380"/>
            <ac:picMk id="9" creationId="{AAEF1AA5-44D4-6F78-6428-BAF9E4800D23}"/>
          </ac:picMkLst>
        </pc:picChg>
        <pc:picChg chg="mod">
          <ac:chgData name="David Precup" userId="4ca0cc20112685f6" providerId="LiveId" clId="{F413A5BA-9B19-4FC7-A680-B11EE304BD30}" dt="2022-10-09T16:05:47.176" v="187" actId="1076"/>
          <ac:picMkLst>
            <pc:docMk/>
            <pc:sldMk cId="1461189480" sldId="380"/>
            <ac:picMk id="12" creationId="{6141B75E-D4C5-D25F-C335-5B528D7C3AFE}"/>
          </ac:picMkLst>
        </pc:picChg>
        <pc:picChg chg="mod">
          <ac:chgData name="David Precup" userId="4ca0cc20112685f6" providerId="LiveId" clId="{F413A5BA-9B19-4FC7-A680-B11EE304BD30}" dt="2022-10-09T16:05:47.176" v="187" actId="1076"/>
          <ac:picMkLst>
            <pc:docMk/>
            <pc:sldMk cId="1461189480" sldId="380"/>
            <ac:picMk id="14" creationId="{E3349426-3D73-D70E-EA8E-6009FE86FCC4}"/>
          </ac:picMkLst>
        </pc:picChg>
        <pc:picChg chg="mod">
          <ac:chgData name="David Precup" userId="4ca0cc20112685f6" providerId="LiveId" clId="{F413A5BA-9B19-4FC7-A680-B11EE304BD30}" dt="2022-10-09T16:05:47.176" v="187" actId="1076"/>
          <ac:picMkLst>
            <pc:docMk/>
            <pc:sldMk cId="1461189480" sldId="380"/>
            <ac:picMk id="15" creationId="{6254E974-7406-509C-3DA1-227E5FD1C876}"/>
          </ac:picMkLst>
        </pc:picChg>
        <pc:picChg chg="add del mod">
          <ac:chgData name="David Precup" userId="4ca0cc20112685f6" providerId="LiveId" clId="{F413A5BA-9B19-4FC7-A680-B11EE304BD30}" dt="2022-10-09T16:09:13.720" v="232" actId="478"/>
          <ac:picMkLst>
            <pc:docMk/>
            <pc:sldMk cId="1461189480" sldId="380"/>
            <ac:picMk id="16" creationId="{C90C3C52-D6ED-7214-0A1C-1C7DE2DE08A0}"/>
          </ac:picMkLst>
        </pc:picChg>
        <pc:picChg chg="add mod ord">
          <ac:chgData name="David Precup" userId="4ca0cc20112685f6" providerId="LiveId" clId="{F413A5BA-9B19-4FC7-A680-B11EE304BD30}" dt="2022-10-09T16:09:50.531" v="246" actId="167"/>
          <ac:picMkLst>
            <pc:docMk/>
            <pc:sldMk cId="1461189480" sldId="380"/>
            <ac:picMk id="18" creationId="{1BA6CC44-E197-805E-E5EF-B9E2211C7F54}"/>
          </ac:picMkLst>
        </pc:picChg>
        <pc:picChg chg="add mod ord">
          <ac:chgData name="David Precup" userId="4ca0cc20112685f6" providerId="LiveId" clId="{F413A5BA-9B19-4FC7-A680-B11EE304BD30}" dt="2022-10-09T16:09:46.961" v="245" actId="167"/>
          <ac:picMkLst>
            <pc:docMk/>
            <pc:sldMk cId="1461189480" sldId="380"/>
            <ac:picMk id="20" creationId="{3DD9D664-4FA0-B35A-8D36-A19E2FF211A4}"/>
          </ac:picMkLst>
        </pc:picChg>
        <pc:picChg chg="add mod">
          <ac:chgData name="David Precup" userId="4ca0cc20112685f6" providerId="LiveId" clId="{F413A5BA-9B19-4FC7-A680-B11EE304BD30}" dt="2022-10-09T18:05:59.633" v="1438" actId="1076"/>
          <ac:picMkLst>
            <pc:docMk/>
            <pc:sldMk cId="1461189480" sldId="380"/>
            <ac:picMk id="5122" creationId="{76A54C87-2701-F207-D33D-D0B519205E79}"/>
          </ac:picMkLst>
        </pc:picChg>
      </pc:sldChg>
      <pc:sldChg chg="addSp delSp modSp add mod">
        <pc:chgData name="David Precup" userId="4ca0cc20112685f6" providerId="LiveId" clId="{F413A5BA-9B19-4FC7-A680-B11EE304BD30}" dt="2022-10-09T18:03:22.252" v="1434" actId="1076"/>
        <pc:sldMkLst>
          <pc:docMk/>
          <pc:sldMk cId="771830489" sldId="381"/>
        </pc:sldMkLst>
        <pc:spChg chg="add del mod">
          <ac:chgData name="David Precup" userId="4ca0cc20112685f6" providerId="LiveId" clId="{F413A5BA-9B19-4FC7-A680-B11EE304BD30}" dt="2022-10-09T16:13:10.028" v="278" actId="478"/>
          <ac:spMkLst>
            <pc:docMk/>
            <pc:sldMk cId="771830489" sldId="381"/>
            <ac:spMk id="4" creationId="{E8CF2401-4EF3-7829-9A84-FB33EA5993A8}"/>
          </ac:spMkLst>
        </pc:spChg>
        <pc:spChg chg="del">
          <ac:chgData name="David Precup" userId="4ca0cc20112685f6" providerId="LiveId" clId="{F413A5BA-9B19-4FC7-A680-B11EE304BD30}" dt="2022-10-09T16:13:08.917" v="277" actId="478"/>
          <ac:spMkLst>
            <pc:docMk/>
            <pc:sldMk cId="771830489" sldId="381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2:15.620" v="1322" actId="14100"/>
          <ac:picMkLst>
            <pc:docMk/>
            <pc:sldMk cId="771830489" sldId="381"/>
            <ac:picMk id="2" creationId="{B79CB468-73FF-16EA-FF82-AD09A85CE59C}"/>
          </ac:picMkLst>
        </pc:picChg>
        <pc:picChg chg="add mod">
          <ac:chgData name="David Precup" userId="4ca0cc20112685f6" providerId="LiveId" clId="{F413A5BA-9B19-4FC7-A680-B11EE304BD30}" dt="2022-10-09T17:51:30.798" v="1311" actId="14100"/>
          <ac:picMkLst>
            <pc:docMk/>
            <pc:sldMk cId="771830489" sldId="381"/>
            <ac:picMk id="5" creationId="{249C686F-FED9-4EE6-3B84-ACCEFE501415}"/>
          </ac:picMkLst>
        </pc:picChg>
        <pc:picChg chg="del mod">
          <ac:chgData name="David Precup" userId="4ca0cc20112685f6" providerId="LiveId" clId="{F413A5BA-9B19-4FC7-A680-B11EE304BD30}" dt="2022-10-09T16:12:09.266" v="265" actId="21"/>
          <ac:picMkLst>
            <pc:docMk/>
            <pc:sldMk cId="771830489" sldId="381"/>
            <ac:picMk id="2050" creationId="{6C4A6DA3-3089-88FB-A305-DC35077234E0}"/>
          </ac:picMkLst>
        </pc:picChg>
        <pc:picChg chg="add mod">
          <ac:chgData name="David Precup" userId="4ca0cc20112685f6" providerId="LiveId" clId="{F413A5BA-9B19-4FC7-A680-B11EE304BD30}" dt="2022-10-09T18:03:22.252" v="1434" actId="1076"/>
          <ac:picMkLst>
            <pc:docMk/>
            <pc:sldMk cId="771830489" sldId="381"/>
            <ac:picMk id="10242" creationId="{2D0C6312-0B5C-634E-7447-95E855404A1F}"/>
          </ac:picMkLst>
        </pc:picChg>
        <pc:picChg chg="add mod">
          <ac:chgData name="David Precup" userId="4ca0cc20112685f6" providerId="LiveId" clId="{F413A5BA-9B19-4FC7-A680-B11EE304BD30}" dt="2022-10-09T17:51:57.787" v="1320" actId="167"/>
          <ac:picMkLst>
            <pc:docMk/>
            <pc:sldMk cId="771830489" sldId="381"/>
            <ac:picMk id="10244" creationId="{756FDC08-C4C1-B1FB-24F8-4AF3030A9780}"/>
          </ac:picMkLst>
        </pc:picChg>
      </pc:sldChg>
      <pc:sldChg chg="addSp delSp modSp add mod">
        <pc:chgData name="David Precup" userId="4ca0cc20112685f6" providerId="LiveId" clId="{F413A5BA-9B19-4FC7-A680-B11EE304BD30}" dt="2022-10-09T17:53:14.659" v="1337" actId="14100"/>
        <pc:sldMkLst>
          <pc:docMk/>
          <pc:sldMk cId="3357383722" sldId="382"/>
        </pc:sldMkLst>
        <pc:spChg chg="add del mod">
          <ac:chgData name="David Precup" userId="4ca0cc20112685f6" providerId="LiveId" clId="{F413A5BA-9B19-4FC7-A680-B11EE304BD30}" dt="2022-10-09T16:15:12.166" v="292" actId="478"/>
          <ac:spMkLst>
            <pc:docMk/>
            <pc:sldMk cId="3357383722" sldId="382"/>
            <ac:spMk id="3" creationId="{CD465076-CEAF-FE5F-C3A9-EDABB6F84152}"/>
          </ac:spMkLst>
        </pc:spChg>
        <pc:spChg chg="add del">
          <ac:chgData name="David Precup" userId="4ca0cc20112685f6" providerId="LiveId" clId="{F413A5BA-9B19-4FC7-A680-B11EE304BD30}" dt="2022-10-09T17:52:22.533" v="1324" actId="22"/>
          <ac:spMkLst>
            <pc:docMk/>
            <pc:sldMk cId="3357383722" sldId="382"/>
            <ac:spMk id="7" creationId="{ACF06BAD-A561-1F2A-7E6A-18FFEDBA1F4D}"/>
          </ac:spMkLst>
        </pc:spChg>
        <pc:spChg chg="del">
          <ac:chgData name="David Precup" userId="4ca0cc20112685f6" providerId="LiveId" clId="{F413A5BA-9B19-4FC7-A680-B11EE304BD30}" dt="2022-10-09T16:15:10.505" v="291" actId="478"/>
          <ac:spMkLst>
            <pc:docMk/>
            <pc:sldMk cId="3357383722" sldId="382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52:45.191" v="1333" actId="166"/>
          <ac:picMkLst>
            <pc:docMk/>
            <pc:sldMk cId="3357383722" sldId="382"/>
            <ac:picMk id="4" creationId="{7E1059D5-4C97-1408-B491-AB96575A2C40}"/>
          </ac:picMkLst>
        </pc:picChg>
        <pc:picChg chg="add mod">
          <ac:chgData name="David Precup" userId="4ca0cc20112685f6" providerId="LiveId" clId="{F413A5BA-9B19-4FC7-A680-B11EE304BD30}" dt="2022-10-09T17:52:36.241" v="1331" actId="14100"/>
          <ac:picMkLst>
            <pc:docMk/>
            <pc:sldMk cId="3357383722" sldId="382"/>
            <ac:picMk id="5" creationId="{5BF69EC1-0FCD-88D2-CEAE-DC908B67934E}"/>
          </ac:picMkLst>
        </pc:picChg>
        <pc:picChg chg="del mod">
          <ac:chgData name="David Precup" userId="4ca0cc20112685f6" providerId="LiveId" clId="{F413A5BA-9B19-4FC7-A680-B11EE304BD30}" dt="2022-10-09T16:15:42.690" v="297" actId="478"/>
          <ac:picMkLst>
            <pc:docMk/>
            <pc:sldMk cId="3357383722" sldId="382"/>
            <ac:picMk id="3074" creationId="{162A6E1D-A867-ED4E-0E0B-2DEE293D418C}"/>
          </ac:picMkLst>
        </pc:picChg>
        <pc:picChg chg="add mod">
          <ac:chgData name="David Precup" userId="4ca0cc20112685f6" providerId="LiveId" clId="{F413A5BA-9B19-4FC7-A680-B11EE304BD30}" dt="2022-10-09T17:52:33.558" v="1330" actId="14100"/>
          <ac:picMkLst>
            <pc:docMk/>
            <pc:sldMk cId="3357383722" sldId="382"/>
            <ac:picMk id="11266" creationId="{95F82A1D-CD54-DCD8-A599-4912BCEBFA01}"/>
          </ac:picMkLst>
        </pc:picChg>
        <pc:picChg chg="add mod">
          <ac:chgData name="David Precup" userId="4ca0cc20112685f6" providerId="LiveId" clId="{F413A5BA-9B19-4FC7-A680-B11EE304BD30}" dt="2022-10-09T17:53:14.659" v="1337" actId="14100"/>
          <ac:picMkLst>
            <pc:docMk/>
            <pc:sldMk cId="3357383722" sldId="382"/>
            <ac:picMk id="11268" creationId="{7B75A84B-D29C-15A0-AE0F-BC1F3F58D3AA}"/>
          </ac:picMkLst>
        </pc:picChg>
      </pc:sldChg>
      <pc:sldChg chg="addSp delSp modSp add mod modTransition">
        <pc:chgData name="David Precup" userId="4ca0cc20112685f6" providerId="LiveId" clId="{F413A5BA-9B19-4FC7-A680-B11EE304BD30}" dt="2022-10-09T16:57:04.394" v="855" actId="1076"/>
        <pc:sldMkLst>
          <pc:docMk/>
          <pc:sldMk cId="526721344" sldId="383"/>
        </pc:sldMkLst>
        <pc:spChg chg="mod">
          <ac:chgData name="David Precup" userId="4ca0cc20112685f6" providerId="LiveId" clId="{F413A5BA-9B19-4FC7-A680-B11EE304BD30}" dt="2022-10-09T16:55:27.449" v="844" actId="20577"/>
          <ac:spMkLst>
            <pc:docMk/>
            <pc:sldMk cId="526721344" sldId="383"/>
            <ac:spMk id="401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6:56:43.936" v="847" actId="478"/>
          <ac:picMkLst>
            <pc:docMk/>
            <pc:sldMk cId="526721344" sldId="383"/>
            <ac:picMk id="3" creationId="{CA6BA4EE-1059-3F2D-4D87-651C631F51BA}"/>
          </ac:picMkLst>
        </pc:picChg>
        <pc:picChg chg="add mod">
          <ac:chgData name="David Precup" userId="4ca0cc20112685f6" providerId="LiveId" clId="{F413A5BA-9B19-4FC7-A680-B11EE304BD30}" dt="2022-10-09T16:57:04.394" v="855" actId="1076"/>
          <ac:picMkLst>
            <pc:docMk/>
            <pc:sldMk cId="526721344" sldId="383"/>
            <ac:picMk id="4" creationId="{D2964034-52E6-CB29-D968-699712BA5A48}"/>
          </ac:picMkLst>
        </pc:picChg>
      </pc:sldChg>
      <pc:sldChg chg="new del">
        <pc:chgData name="David Precup" userId="4ca0cc20112685f6" providerId="LiveId" clId="{F413A5BA-9B19-4FC7-A680-B11EE304BD30}" dt="2022-10-09T16:22:50.378" v="362" actId="47"/>
        <pc:sldMkLst>
          <pc:docMk/>
          <pc:sldMk cId="2772754608" sldId="384"/>
        </pc:sldMkLst>
      </pc:sldChg>
      <pc:sldChg chg="addSp delSp modSp add mod ord modTransition">
        <pc:chgData name="David Precup" userId="4ca0cc20112685f6" providerId="LiveId" clId="{F413A5BA-9B19-4FC7-A680-B11EE304BD30}" dt="2022-10-09T16:33:03.848" v="632"/>
        <pc:sldMkLst>
          <pc:docMk/>
          <pc:sldMk cId="1405210781" sldId="385"/>
        </pc:sldMkLst>
        <pc:spChg chg="mod">
          <ac:chgData name="David Precup" userId="4ca0cc20112685f6" providerId="LiveId" clId="{F413A5BA-9B19-4FC7-A680-B11EE304BD30}" dt="2022-10-09T16:22:54.354" v="369" actId="20577"/>
          <ac:spMkLst>
            <pc:docMk/>
            <pc:sldMk cId="1405210781" sldId="385"/>
            <ac:spMk id="401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6:23:17.393" v="371" actId="478"/>
          <ac:picMkLst>
            <pc:docMk/>
            <pc:sldMk cId="1405210781" sldId="385"/>
            <ac:picMk id="3" creationId="{9697683E-E44E-3BA7-D9FB-D1C6636135A0}"/>
          </ac:picMkLst>
        </pc:picChg>
        <pc:picChg chg="add mod">
          <ac:chgData name="David Precup" userId="4ca0cc20112685f6" providerId="LiveId" clId="{F413A5BA-9B19-4FC7-A680-B11EE304BD30}" dt="2022-10-09T16:23:22.550" v="375" actId="1076"/>
          <ac:picMkLst>
            <pc:docMk/>
            <pc:sldMk cId="1405210781" sldId="385"/>
            <ac:picMk id="4" creationId="{D2947452-EF1E-CF70-F302-EE9B81F6E122}"/>
          </ac:picMkLst>
        </pc:picChg>
      </pc:sldChg>
      <pc:sldChg chg="add del">
        <pc:chgData name="David Precup" userId="4ca0cc20112685f6" providerId="LiveId" clId="{F413A5BA-9B19-4FC7-A680-B11EE304BD30}" dt="2022-10-09T16:46:18.159" v="755"/>
        <pc:sldMkLst>
          <pc:docMk/>
          <pc:sldMk cId="500721028" sldId="386"/>
        </pc:sldMkLst>
      </pc:sldChg>
      <pc:sldChg chg="addSp delSp modSp add mod">
        <pc:chgData name="David Precup" userId="4ca0cc20112685f6" providerId="LiveId" clId="{F413A5BA-9B19-4FC7-A680-B11EE304BD30}" dt="2022-11-06T16:55:13.775" v="2104" actId="1076"/>
        <pc:sldMkLst>
          <pc:docMk/>
          <pc:sldMk cId="2492651417" sldId="386"/>
        </pc:sldMkLst>
        <pc:spChg chg="del">
          <ac:chgData name="David Precup" userId="4ca0cc20112685f6" providerId="LiveId" clId="{F413A5BA-9B19-4FC7-A680-B11EE304BD30}" dt="2022-10-09T16:46:22.458" v="757" actId="478"/>
          <ac:spMkLst>
            <pc:docMk/>
            <pc:sldMk cId="2492651417" sldId="386"/>
            <ac:spMk id="2" creationId="{E9302F96-0B63-541C-5D33-CD8AB54D59F8}"/>
          </ac:spMkLst>
        </pc:spChg>
        <pc:spChg chg="del mod ord">
          <ac:chgData name="David Precup" userId="4ca0cc20112685f6" providerId="LiveId" clId="{F413A5BA-9B19-4FC7-A680-B11EE304BD30}" dt="2022-10-09T17:18:17.513" v="980" actId="478"/>
          <ac:spMkLst>
            <pc:docMk/>
            <pc:sldMk cId="2492651417" sldId="386"/>
            <ac:spMk id="4" creationId="{F97A4EF5-E155-380F-0559-D4CFC62DBA3D}"/>
          </ac:spMkLst>
        </pc:spChg>
        <pc:spChg chg="add mod">
          <ac:chgData name="David Precup" userId="4ca0cc20112685f6" providerId="LiveId" clId="{F413A5BA-9B19-4FC7-A680-B11EE304BD30}" dt="2022-11-06T16:55:13.775" v="2104" actId="1076"/>
          <ac:spMkLst>
            <pc:docMk/>
            <pc:sldMk cId="2492651417" sldId="386"/>
            <ac:spMk id="7" creationId="{8FC3427D-35D6-4ECD-6609-A49D29A6D46E}"/>
          </ac:spMkLst>
        </pc:spChg>
        <pc:spChg chg="add mod">
          <ac:chgData name="David Precup" userId="4ca0cc20112685f6" providerId="LiveId" clId="{F413A5BA-9B19-4FC7-A680-B11EE304BD30}" dt="2022-11-06T16:55:11.332" v="2103" actId="20577"/>
          <ac:spMkLst>
            <pc:docMk/>
            <pc:sldMk cId="2492651417" sldId="386"/>
            <ac:spMk id="13" creationId="{0978AD61-3B12-DD3A-32D3-AC2CCE2CB718}"/>
          </ac:spMkLst>
        </pc:spChg>
        <pc:picChg chg="add del">
          <ac:chgData name="David Precup" userId="4ca0cc20112685f6" providerId="LiveId" clId="{F413A5BA-9B19-4FC7-A680-B11EE304BD30}" dt="2022-11-06T16:51:53.679" v="1886" actId="478"/>
          <ac:picMkLst>
            <pc:docMk/>
            <pc:sldMk cId="2492651417" sldId="386"/>
            <ac:picMk id="4" creationId="{83D47788-2158-F452-F52E-9B49951B984B}"/>
          </ac:picMkLst>
        </pc:picChg>
        <pc:picChg chg="add del mod ord">
          <ac:chgData name="David Precup" userId="4ca0cc20112685f6" providerId="LiveId" clId="{F413A5BA-9B19-4FC7-A680-B11EE304BD30}" dt="2022-11-06T16:53:13.944" v="1923" actId="478"/>
          <ac:picMkLst>
            <pc:docMk/>
            <pc:sldMk cId="2492651417" sldId="386"/>
            <ac:picMk id="6" creationId="{E284CF47-6EEF-D225-1366-2317946F6B04}"/>
          </ac:picMkLst>
        </pc:picChg>
        <pc:picChg chg="add del mod">
          <ac:chgData name="David Precup" userId="4ca0cc20112685f6" providerId="LiveId" clId="{F413A5BA-9B19-4FC7-A680-B11EE304BD30}" dt="2022-10-09T17:17:26.807" v="959" actId="478"/>
          <ac:picMkLst>
            <pc:docMk/>
            <pc:sldMk cId="2492651417" sldId="386"/>
            <ac:picMk id="9" creationId="{49BFA794-4A73-DCB2-0289-8BC78394F678}"/>
          </ac:picMkLst>
        </pc:picChg>
        <pc:picChg chg="add del">
          <ac:chgData name="David Precup" userId="4ca0cc20112685f6" providerId="LiveId" clId="{F413A5BA-9B19-4FC7-A680-B11EE304BD30}" dt="2022-11-06T16:51:53.095" v="1885" actId="478"/>
          <ac:picMkLst>
            <pc:docMk/>
            <pc:sldMk cId="2492651417" sldId="386"/>
            <ac:picMk id="9" creationId="{6D97BD52-E5AE-A614-89DB-89F3641E19C9}"/>
          </ac:picMkLst>
        </pc:picChg>
        <pc:picChg chg="add mod">
          <ac:chgData name="David Precup" userId="4ca0cc20112685f6" providerId="LiveId" clId="{F413A5BA-9B19-4FC7-A680-B11EE304BD30}" dt="2022-11-06T16:53:38.540" v="1929" actId="1076"/>
          <ac:picMkLst>
            <pc:docMk/>
            <pc:sldMk cId="2492651417" sldId="386"/>
            <ac:picMk id="11" creationId="{0C415F8A-48BE-9D25-1963-D117F749066C}"/>
          </ac:picMkLst>
        </pc:picChg>
        <pc:picChg chg="add del mod">
          <ac:chgData name="David Precup" userId="4ca0cc20112685f6" providerId="LiveId" clId="{F413A5BA-9B19-4FC7-A680-B11EE304BD30}" dt="2022-11-06T16:51:44.635" v="1882" actId="478"/>
          <ac:picMkLst>
            <pc:docMk/>
            <pc:sldMk cId="2492651417" sldId="386"/>
            <ac:picMk id="2050" creationId="{8E8F4BB8-8BB0-C7D4-1C65-70A20566D214}"/>
          </ac:picMkLst>
        </pc:picChg>
      </pc:sldChg>
      <pc:sldChg chg="addSp delSp modSp add mod">
        <pc:chgData name="David Precup" userId="4ca0cc20112685f6" providerId="LiveId" clId="{F413A5BA-9B19-4FC7-A680-B11EE304BD30}" dt="2022-10-09T17:07:40.182" v="915" actId="1076"/>
        <pc:sldMkLst>
          <pc:docMk/>
          <pc:sldMk cId="1122928765" sldId="387"/>
        </pc:sldMkLst>
        <pc:spChg chg="add del mod">
          <ac:chgData name="David Precup" userId="4ca0cc20112685f6" providerId="LiveId" clId="{F413A5BA-9B19-4FC7-A680-B11EE304BD30}" dt="2022-10-09T17:04:39.015" v="907" actId="478"/>
          <ac:spMkLst>
            <pc:docMk/>
            <pc:sldMk cId="1122928765" sldId="387"/>
            <ac:spMk id="3" creationId="{B29167A8-9AA1-2EA6-AD88-5D467C987ADA}"/>
          </ac:spMkLst>
        </pc:spChg>
        <pc:spChg chg="del mod">
          <ac:chgData name="David Precup" userId="4ca0cc20112685f6" providerId="LiveId" clId="{F413A5BA-9B19-4FC7-A680-B11EE304BD30}" dt="2022-10-09T17:04:36.627" v="905" actId="478"/>
          <ac:spMkLst>
            <pc:docMk/>
            <pc:sldMk cId="1122928765" sldId="387"/>
            <ac:spMk id="427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7:07:40.182" v="915" actId="1076"/>
          <ac:picMkLst>
            <pc:docMk/>
            <pc:sldMk cId="1122928765" sldId="387"/>
            <ac:picMk id="1026" creationId="{78B0F359-0A09-9E8C-3138-FD4CF6B6BFBA}"/>
          </ac:picMkLst>
        </pc:picChg>
      </pc:sldChg>
      <pc:sldChg chg="add del">
        <pc:chgData name="David Precup" userId="4ca0cc20112685f6" providerId="LiveId" clId="{F413A5BA-9B19-4FC7-A680-B11EE304BD30}" dt="2022-10-09T17:03:29.639" v="858" actId="47"/>
        <pc:sldMkLst>
          <pc:docMk/>
          <pc:sldMk cId="1547417392" sldId="387"/>
        </pc:sldMkLst>
      </pc:sldChg>
      <pc:sldChg chg="modSp add">
        <pc:chgData name="David Precup" userId="4ca0cc20112685f6" providerId="LiveId" clId="{F413A5BA-9B19-4FC7-A680-B11EE304BD30}" dt="2022-10-09T17:04:48.573" v="909" actId="1076"/>
        <pc:sldMkLst>
          <pc:docMk/>
          <pc:sldMk cId="1235163496" sldId="388"/>
        </pc:sldMkLst>
        <pc:picChg chg="mod">
          <ac:chgData name="David Precup" userId="4ca0cc20112685f6" providerId="LiveId" clId="{F413A5BA-9B19-4FC7-A680-B11EE304BD30}" dt="2022-10-09T17:04:48.573" v="909" actId="1076"/>
          <ac:picMkLst>
            <pc:docMk/>
            <pc:sldMk cId="1235163496" sldId="388"/>
            <ac:picMk id="1026" creationId="{78B0F359-0A09-9E8C-3138-FD4CF6B6BFBA}"/>
          </ac:picMkLst>
        </pc:picChg>
      </pc:sldChg>
      <pc:sldChg chg="add del">
        <pc:chgData name="David Precup" userId="4ca0cc20112685f6" providerId="LiveId" clId="{F413A5BA-9B19-4FC7-A680-B11EE304BD30}" dt="2022-10-09T17:03:30.282" v="859" actId="47"/>
        <pc:sldMkLst>
          <pc:docMk/>
          <pc:sldMk cId="3054399305" sldId="388"/>
        </pc:sldMkLst>
      </pc:sldChg>
      <pc:sldChg chg="modSp add">
        <pc:chgData name="David Precup" userId="4ca0cc20112685f6" providerId="LiveId" clId="{F413A5BA-9B19-4FC7-A680-B11EE304BD30}" dt="2022-10-09T17:04:57.124" v="912" actId="1076"/>
        <pc:sldMkLst>
          <pc:docMk/>
          <pc:sldMk cId="1297856996" sldId="389"/>
        </pc:sldMkLst>
        <pc:picChg chg="mod">
          <ac:chgData name="David Precup" userId="4ca0cc20112685f6" providerId="LiveId" clId="{F413A5BA-9B19-4FC7-A680-B11EE304BD30}" dt="2022-10-09T17:04:57.124" v="912" actId="1076"/>
          <ac:picMkLst>
            <pc:docMk/>
            <pc:sldMk cId="1297856996" sldId="389"/>
            <ac:picMk id="1026" creationId="{78B0F359-0A09-9E8C-3138-FD4CF6B6BFBA}"/>
          </ac:picMkLst>
        </pc:picChg>
      </pc:sldChg>
      <pc:sldChg chg="addSp delSp modSp add mod">
        <pc:chgData name="David Precup" userId="4ca0cc20112685f6" providerId="LiveId" clId="{F413A5BA-9B19-4FC7-A680-B11EE304BD30}" dt="2022-10-09T17:24:59.709" v="1163" actId="20577"/>
        <pc:sldMkLst>
          <pc:docMk/>
          <pc:sldMk cId="541540935" sldId="390"/>
        </pc:sldMkLst>
        <pc:spChg chg="del">
          <ac:chgData name="David Precup" userId="4ca0cc20112685f6" providerId="LiveId" clId="{F413A5BA-9B19-4FC7-A680-B11EE304BD30}" dt="2022-10-09T17:22:28.266" v="1108" actId="478"/>
          <ac:spMkLst>
            <pc:docMk/>
            <pc:sldMk cId="541540935" sldId="390"/>
            <ac:spMk id="3" creationId="{F9D442DB-8B63-2982-8C23-2D0399C27404}"/>
          </ac:spMkLst>
        </pc:spChg>
        <pc:spChg chg="add mod">
          <ac:chgData name="David Precup" userId="4ca0cc20112685f6" providerId="LiveId" clId="{F413A5BA-9B19-4FC7-A680-B11EE304BD30}" dt="2022-10-09T17:24:04.369" v="1144" actId="14100"/>
          <ac:spMkLst>
            <pc:docMk/>
            <pc:sldMk cId="541540935" sldId="390"/>
            <ac:spMk id="5" creationId="{2D5DC417-BF2C-DE71-41A7-B6602E433B40}"/>
          </ac:spMkLst>
        </pc:spChg>
        <pc:spChg chg="mod">
          <ac:chgData name="David Precup" userId="4ca0cc20112685f6" providerId="LiveId" clId="{F413A5BA-9B19-4FC7-A680-B11EE304BD30}" dt="2022-10-09T17:23:53.417" v="1142" actId="1076"/>
          <ac:spMkLst>
            <pc:docMk/>
            <pc:sldMk cId="541540935" sldId="390"/>
            <ac:spMk id="7" creationId="{0F612F0C-93C6-F478-6816-A6C35848455E}"/>
          </ac:spMkLst>
        </pc:spChg>
        <pc:spChg chg="del">
          <ac:chgData name="David Precup" userId="4ca0cc20112685f6" providerId="LiveId" clId="{F413A5BA-9B19-4FC7-A680-B11EE304BD30}" dt="2022-10-09T17:22:30.325" v="1110" actId="478"/>
          <ac:spMkLst>
            <pc:docMk/>
            <pc:sldMk cId="541540935" sldId="390"/>
            <ac:spMk id="9" creationId="{DE0DD05C-D3BD-4BEA-DF5A-A0E485721E3B}"/>
          </ac:spMkLst>
        </pc:spChg>
        <pc:spChg chg="mod">
          <ac:chgData name="David Precup" userId="4ca0cc20112685f6" providerId="LiveId" clId="{F413A5BA-9B19-4FC7-A680-B11EE304BD30}" dt="2022-10-09T17:24:59.709" v="1163" actId="20577"/>
          <ac:spMkLst>
            <pc:docMk/>
            <pc:sldMk cId="541540935" sldId="390"/>
            <ac:spMk id="358" creationId="{00000000-0000-0000-0000-000000000000}"/>
          </ac:spMkLst>
        </pc:spChg>
        <pc:picChg chg="mod">
          <ac:chgData name="David Precup" userId="4ca0cc20112685f6" providerId="LiveId" clId="{F413A5BA-9B19-4FC7-A680-B11EE304BD30}" dt="2022-10-09T17:23:53.417" v="1142" actId="1076"/>
          <ac:picMkLst>
            <pc:docMk/>
            <pc:sldMk cId="541540935" sldId="390"/>
            <ac:picMk id="2" creationId="{DA1D29A6-A6B7-376C-C4A7-9CA7847982FA}"/>
          </ac:picMkLst>
        </pc:picChg>
        <pc:picChg chg="del">
          <ac:chgData name="David Precup" userId="4ca0cc20112685f6" providerId="LiveId" clId="{F413A5BA-9B19-4FC7-A680-B11EE304BD30}" dt="2022-10-09T17:22:20.795" v="1101" actId="478"/>
          <ac:picMkLst>
            <pc:docMk/>
            <pc:sldMk cId="541540935" sldId="390"/>
            <ac:picMk id="6" creationId="{EDF78DA4-8E5A-77D0-33F3-C97011339952}"/>
          </ac:picMkLst>
        </pc:picChg>
        <pc:picChg chg="del">
          <ac:chgData name="David Precup" userId="4ca0cc20112685f6" providerId="LiveId" clId="{F413A5BA-9B19-4FC7-A680-B11EE304BD30}" dt="2022-10-09T17:22:28.724" v="1109" actId="478"/>
          <ac:picMkLst>
            <pc:docMk/>
            <pc:sldMk cId="541540935" sldId="390"/>
            <ac:picMk id="8" creationId="{7278D762-1FAE-0A16-7863-2E87F00B875E}"/>
          </ac:picMkLst>
        </pc:picChg>
        <pc:picChg chg="add mod">
          <ac:chgData name="David Precup" userId="4ca0cc20112685f6" providerId="LiveId" clId="{F413A5BA-9B19-4FC7-A680-B11EE304BD30}" dt="2022-10-09T17:23:57.185" v="1143" actId="1076"/>
          <ac:picMkLst>
            <pc:docMk/>
            <pc:sldMk cId="541540935" sldId="390"/>
            <ac:picMk id="6146" creationId="{01386926-0026-6FB8-3335-B35028516AEC}"/>
          </ac:picMkLst>
        </pc:picChg>
      </pc:sldChg>
      <pc:sldChg chg="addSp delSp modSp add mod ord">
        <pc:chgData name="David Precup" userId="4ca0cc20112685f6" providerId="LiveId" clId="{F413A5BA-9B19-4FC7-A680-B11EE304BD30}" dt="2022-10-09T17:56:37.713" v="1376" actId="404"/>
        <pc:sldMkLst>
          <pc:docMk/>
          <pc:sldMk cId="472540291" sldId="391"/>
        </pc:sldMkLst>
        <pc:spChg chg="add del mod">
          <ac:chgData name="David Precup" userId="4ca0cc20112685f6" providerId="LiveId" clId="{F413A5BA-9B19-4FC7-A680-B11EE304BD30}" dt="2022-10-09T17:25:30.397" v="1169" actId="478"/>
          <ac:spMkLst>
            <pc:docMk/>
            <pc:sldMk cId="472540291" sldId="391"/>
            <ac:spMk id="3" creationId="{0F4B8205-B19C-2794-5014-CB79FEE0F1ED}"/>
          </ac:spMkLst>
        </pc:spChg>
        <pc:spChg chg="add mod">
          <ac:chgData name="David Precup" userId="4ca0cc20112685f6" providerId="LiveId" clId="{F413A5BA-9B19-4FC7-A680-B11EE304BD30}" dt="2022-10-09T17:56:37.713" v="1376" actId="404"/>
          <ac:spMkLst>
            <pc:docMk/>
            <pc:sldMk cId="472540291" sldId="391"/>
            <ac:spMk id="6" creationId="{4E66CEEE-E7BB-A5A2-44CF-3294EF539F67}"/>
          </ac:spMkLst>
        </pc:spChg>
        <pc:spChg chg="del">
          <ac:chgData name="David Precup" userId="4ca0cc20112685f6" providerId="LiveId" clId="{F413A5BA-9B19-4FC7-A680-B11EE304BD30}" dt="2022-10-09T17:25:28.636" v="1167" actId="478"/>
          <ac:spMkLst>
            <pc:docMk/>
            <pc:sldMk cId="472540291" sldId="391"/>
            <ac:spMk id="401" creationId="{00000000-0000-0000-0000-000000000000}"/>
          </ac:spMkLst>
        </pc:spChg>
        <pc:spChg chg="del">
          <ac:chgData name="David Precup" userId="4ca0cc20112685f6" providerId="LiveId" clId="{F413A5BA-9B19-4FC7-A680-B11EE304BD30}" dt="2022-10-09T17:25:29.526" v="1168" actId="478"/>
          <ac:spMkLst>
            <pc:docMk/>
            <pc:sldMk cId="472540291" sldId="391"/>
            <ac:spMk id="402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7:25:31.847" v="1170" actId="478"/>
          <ac:picMkLst>
            <pc:docMk/>
            <pc:sldMk cId="472540291" sldId="391"/>
            <ac:picMk id="4" creationId="{D2964034-52E6-CB29-D968-699712BA5A48}"/>
          </ac:picMkLst>
        </pc:picChg>
        <pc:picChg chg="add mod">
          <ac:chgData name="David Precup" userId="4ca0cc20112685f6" providerId="LiveId" clId="{F413A5BA-9B19-4FC7-A680-B11EE304BD30}" dt="2022-10-09T17:55:53.576" v="1364" actId="1076"/>
          <ac:picMkLst>
            <pc:docMk/>
            <pc:sldMk cId="472540291" sldId="391"/>
            <ac:picMk id="5" creationId="{22A140F3-7AB6-2CD5-9E7D-031E82C1D414}"/>
          </ac:picMkLst>
        </pc:picChg>
        <pc:picChg chg="add mod">
          <ac:chgData name="David Precup" userId="4ca0cc20112685f6" providerId="LiveId" clId="{F413A5BA-9B19-4FC7-A680-B11EE304BD30}" dt="2022-10-09T17:55:52.156" v="1363" actId="1076"/>
          <ac:picMkLst>
            <pc:docMk/>
            <pc:sldMk cId="472540291" sldId="391"/>
            <ac:picMk id="7170" creationId="{A52B410F-BA7F-096C-5234-C514E78F9705}"/>
          </ac:picMkLst>
        </pc:picChg>
        <pc:picChg chg="add mod">
          <ac:chgData name="David Precup" userId="4ca0cc20112685f6" providerId="LiveId" clId="{F413A5BA-9B19-4FC7-A680-B11EE304BD30}" dt="2022-10-09T17:55:57.160" v="1367" actId="1076"/>
          <ac:picMkLst>
            <pc:docMk/>
            <pc:sldMk cId="472540291" sldId="391"/>
            <ac:picMk id="7172" creationId="{17D71102-615C-89B9-4A84-4F258CB1BF90}"/>
          </ac:picMkLst>
        </pc:picChg>
      </pc:sldChg>
      <pc:sldChg chg="addSp delSp modSp add mod">
        <pc:chgData name="David Precup" userId="4ca0cc20112685f6" providerId="LiveId" clId="{F413A5BA-9B19-4FC7-A680-B11EE304BD30}" dt="2022-10-09T18:09:51.177" v="1467" actId="20577"/>
        <pc:sldMkLst>
          <pc:docMk/>
          <pc:sldMk cId="2295701756" sldId="392"/>
        </pc:sldMkLst>
        <pc:spChg chg="mod">
          <ac:chgData name="David Precup" userId="4ca0cc20112685f6" providerId="LiveId" clId="{F413A5BA-9B19-4FC7-A680-B11EE304BD30}" dt="2022-10-09T18:09:51.177" v="1467" actId="20577"/>
          <ac:spMkLst>
            <pc:docMk/>
            <pc:sldMk cId="2295701756" sldId="392"/>
            <ac:spMk id="401" creationId="{00000000-0000-0000-0000-000000000000}"/>
          </ac:spMkLst>
        </pc:spChg>
        <pc:picChg chg="add mod">
          <ac:chgData name="David Precup" userId="4ca0cc20112685f6" providerId="LiveId" clId="{F413A5BA-9B19-4FC7-A680-B11EE304BD30}" dt="2022-10-09T18:00:10.711" v="1383" actId="1076"/>
          <ac:picMkLst>
            <pc:docMk/>
            <pc:sldMk cId="2295701756" sldId="392"/>
            <ac:picMk id="3" creationId="{411FDE2C-65F6-811E-C6F6-390646A7D230}"/>
          </ac:picMkLst>
        </pc:picChg>
        <pc:picChg chg="del">
          <ac:chgData name="David Precup" userId="4ca0cc20112685f6" providerId="LiveId" clId="{F413A5BA-9B19-4FC7-A680-B11EE304BD30}" dt="2022-10-09T17:59:05.900" v="1378" actId="478"/>
          <ac:picMkLst>
            <pc:docMk/>
            <pc:sldMk cId="2295701756" sldId="392"/>
            <ac:picMk id="4" creationId="{D2964034-52E6-CB29-D968-699712BA5A48}"/>
          </ac:picMkLst>
        </pc:picChg>
      </pc:sldChg>
      <pc:sldChg chg="addSp delSp modSp add mod">
        <pc:chgData name="David Precup" userId="4ca0cc20112685f6" providerId="LiveId" clId="{F413A5BA-9B19-4FC7-A680-B11EE304BD30}" dt="2022-10-09T18:02:57.821" v="1428" actId="1076"/>
        <pc:sldMkLst>
          <pc:docMk/>
          <pc:sldMk cId="3074008143" sldId="393"/>
        </pc:sldMkLst>
        <pc:spChg chg="add del mod">
          <ac:chgData name="David Precup" userId="4ca0cc20112685f6" providerId="LiveId" clId="{F413A5BA-9B19-4FC7-A680-B11EE304BD30}" dt="2022-10-09T18:00:59.933" v="1405" actId="478"/>
          <ac:spMkLst>
            <pc:docMk/>
            <pc:sldMk cId="3074008143" sldId="393"/>
            <ac:spMk id="4" creationId="{29243BED-B642-7FF6-C6C2-C541FA2CCEF4}"/>
          </ac:spMkLst>
        </pc:spChg>
        <pc:spChg chg="del mod">
          <ac:chgData name="David Precup" userId="4ca0cc20112685f6" providerId="LiveId" clId="{F413A5BA-9B19-4FC7-A680-B11EE304BD30}" dt="2022-10-09T18:00:58.965" v="1404" actId="478"/>
          <ac:spMkLst>
            <pc:docMk/>
            <pc:sldMk cId="3074008143" sldId="393"/>
            <ac:spMk id="401" creationId="{00000000-0000-0000-0000-000000000000}"/>
          </ac:spMkLst>
        </pc:spChg>
        <pc:spChg chg="del">
          <ac:chgData name="David Precup" userId="4ca0cc20112685f6" providerId="LiveId" clId="{F413A5BA-9B19-4FC7-A680-B11EE304BD30}" dt="2022-10-09T18:01:01.197" v="1406" actId="478"/>
          <ac:spMkLst>
            <pc:docMk/>
            <pc:sldMk cId="3074008143" sldId="393"/>
            <ac:spMk id="402" creationId="{00000000-0000-0000-0000-000000000000}"/>
          </ac:spMkLst>
        </pc:spChg>
        <pc:picChg chg="del">
          <ac:chgData name="David Precup" userId="4ca0cc20112685f6" providerId="LiveId" clId="{F413A5BA-9B19-4FC7-A680-B11EE304BD30}" dt="2022-10-09T18:00:57.834" v="1402" actId="478"/>
          <ac:picMkLst>
            <pc:docMk/>
            <pc:sldMk cId="3074008143" sldId="393"/>
            <ac:picMk id="3" creationId="{411FDE2C-65F6-811E-C6F6-390646A7D230}"/>
          </ac:picMkLst>
        </pc:picChg>
        <pc:picChg chg="add mod">
          <ac:chgData name="David Precup" userId="4ca0cc20112685f6" providerId="LiveId" clId="{F413A5BA-9B19-4FC7-A680-B11EE304BD30}" dt="2022-10-09T18:01:16.138" v="1412" actId="14100"/>
          <ac:picMkLst>
            <pc:docMk/>
            <pc:sldMk cId="3074008143" sldId="393"/>
            <ac:picMk id="13314" creationId="{65080CAA-2894-5BF4-0AB5-2C085C0B5F57}"/>
          </ac:picMkLst>
        </pc:picChg>
        <pc:picChg chg="add mod">
          <ac:chgData name="David Precup" userId="4ca0cc20112685f6" providerId="LiveId" clId="{F413A5BA-9B19-4FC7-A680-B11EE304BD30}" dt="2022-10-09T18:01:29.318" v="1417" actId="14100"/>
          <ac:picMkLst>
            <pc:docMk/>
            <pc:sldMk cId="3074008143" sldId="393"/>
            <ac:picMk id="13316" creationId="{BC59DF2D-E932-6372-4A1C-AF22C10DD10E}"/>
          </ac:picMkLst>
        </pc:picChg>
        <pc:picChg chg="add mod">
          <ac:chgData name="David Precup" userId="4ca0cc20112685f6" providerId="LiveId" clId="{F413A5BA-9B19-4FC7-A680-B11EE304BD30}" dt="2022-10-09T18:02:27.250" v="1423" actId="1076"/>
          <ac:picMkLst>
            <pc:docMk/>
            <pc:sldMk cId="3074008143" sldId="393"/>
            <ac:picMk id="13318" creationId="{9DFE9641-AE29-56CD-5C51-99AC027FB798}"/>
          </ac:picMkLst>
        </pc:picChg>
        <pc:picChg chg="add mod">
          <ac:chgData name="David Precup" userId="4ca0cc20112685f6" providerId="LiveId" clId="{F413A5BA-9B19-4FC7-A680-B11EE304BD30}" dt="2022-10-09T18:02:57.821" v="1428" actId="1076"/>
          <ac:picMkLst>
            <pc:docMk/>
            <pc:sldMk cId="3074008143" sldId="393"/>
            <ac:picMk id="13320" creationId="{EF371354-F943-603C-10A4-632623689328}"/>
          </ac:picMkLst>
        </pc:picChg>
      </pc:sldChg>
      <pc:sldChg chg="addSp delSp modSp add mod">
        <pc:chgData name="David Precup" userId="4ca0cc20112685f6" providerId="LiveId" clId="{F413A5BA-9B19-4FC7-A680-B11EE304BD30}" dt="2022-11-06T16:59:53.758" v="2316" actId="1076"/>
        <pc:sldMkLst>
          <pc:docMk/>
          <pc:sldMk cId="3293192452" sldId="394"/>
        </pc:sldMkLst>
        <pc:spChg chg="del">
          <ac:chgData name="David Precup" userId="4ca0cc20112685f6" providerId="LiveId" clId="{F413A5BA-9B19-4FC7-A680-B11EE304BD30}" dt="2022-11-06T16:56:18.743" v="2113" actId="478"/>
          <ac:spMkLst>
            <pc:docMk/>
            <pc:sldMk cId="3293192452" sldId="394"/>
            <ac:spMk id="5" creationId="{C20508E0-70BD-6C21-D059-DBE65BF12B68}"/>
          </ac:spMkLst>
        </pc:spChg>
        <pc:spChg chg="del">
          <ac:chgData name="David Precup" userId="4ca0cc20112685f6" providerId="LiveId" clId="{F413A5BA-9B19-4FC7-A680-B11EE304BD30}" dt="2022-11-06T16:56:09.131" v="2107" actId="478"/>
          <ac:spMkLst>
            <pc:docMk/>
            <pc:sldMk cId="3293192452" sldId="394"/>
            <ac:spMk id="7" creationId="{8FC3427D-35D6-4ECD-6609-A49D29A6D46E}"/>
          </ac:spMkLst>
        </pc:spChg>
        <pc:spChg chg="mod ord">
          <ac:chgData name="David Precup" userId="4ca0cc20112685f6" providerId="LiveId" clId="{F413A5BA-9B19-4FC7-A680-B11EE304BD30}" dt="2022-11-06T16:59:53.758" v="2316" actId="1076"/>
          <ac:spMkLst>
            <pc:docMk/>
            <pc:sldMk cId="3293192452" sldId="394"/>
            <ac:spMk id="13" creationId="{0978AD61-3B12-DD3A-32D3-AC2CCE2CB718}"/>
          </ac:spMkLst>
        </pc:spChg>
        <pc:picChg chg="del">
          <ac:chgData name="David Precup" userId="4ca0cc20112685f6" providerId="LiveId" clId="{F413A5BA-9B19-4FC7-A680-B11EE304BD30}" dt="2022-11-06T16:56:16.732" v="2110" actId="478"/>
          <ac:picMkLst>
            <pc:docMk/>
            <pc:sldMk cId="3293192452" sldId="394"/>
            <ac:picMk id="3" creationId="{8C408A61-8208-E80C-EA4F-75CA11778A66}"/>
          </ac:picMkLst>
        </pc:picChg>
        <pc:picChg chg="add mod">
          <ac:chgData name="David Precup" userId="4ca0cc20112685f6" providerId="LiveId" clId="{F413A5BA-9B19-4FC7-A680-B11EE304BD30}" dt="2022-11-06T16:56:25.177" v="2116" actId="1076"/>
          <ac:picMkLst>
            <pc:docMk/>
            <pc:sldMk cId="3293192452" sldId="394"/>
            <ac:picMk id="4" creationId="{0C72D959-DE8C-70FF-7A30-A0641683B539}"/>
          </ac:picMkLst>
        </pc:picChg>
        <pc:picChg chg="del">
          <ac:chgData name="David Precup" userId="4ca0cc20112685f6" providerId="LiveId" clId="{F413A5BA-9B19-4FC7-A680-B11EE304BD30}" dt="2022-11-06T16:56:08.532" v="2106" actId="478"/>
          <ac:picMkLst>
            <pc:docMk/>
            <pc:sldMk cId="3293192452" sldId="394"/>
            <ac:picMk id="11" creationId="{0C415F8A-48BE-9D25-1963-D117F749066C}"/>
          </ac:picMkLst>
        </pc:picChg>
        <pc:picChg chg="del">
          <ac:chgData name="David Precup" userId="4ca0cc20112685f6" providerId="LiveId" clId="{F413A5BA-9B19-4FC7-A680-B11EE304BD30}" dt="2022-11-06T16:56:16.381" v="2109" actId="478"/>
          <ac:picMkLst>
            <pc:docMk/>
            <pc:sldMk cId="3293192452" sldId="394"/>
            <ac:picMk id="12" creationId="{6141B75E-D4C5-D25F-C335-5B528D7C3AFE}"/>
          </ac:picMkLst>
        </pc:picChg>
        <pc:picChg chg="del">
          <ac:chgData name="David Precup" userId="4ca0cc20112685f6" providerId="LiveId" clId="{F413A5BA-9B19-4FC7-A680-B11EE304BD30}" dt="2022-11-06T16:56:17.487" v="2112" actId="478"/>
          <ac:picMkLst>
            <pc:docMk/>
            <pc:sldMk cId="3293192452" sldId="394"/>
            <ac:picMk id="14" creationId="{E3349426-3D73-D70E-EA8E-6009FE86FCC4}"/>
          </ac:picMkLst>
        </pc:picChg>
        <pc:picChg chg="del">
          <ac:chgData name="David Precup" userId="4ca0cc20112685f6" providerId="LiveId" clId="{F413A5BA-9B19-4FC7-A680-B11EE304BD30}" dt="2022-11-06T16:56:17.190" v="2111" actId="478"/>
          <ac:picMkLst>
            <pc:docMk/>
            <pc:sldMk cId="3293192452" sldId="394"/>
            <ac:picMk id="15" creationId="{6254E974-7406-509C-3DA1-227E5FD1C876}"/>
          </ac:picMkLst>
        </pc:picChg>
      </pc:sldChg>
      <pc:sldChg chg="addSp delSp modSp add mod">
        <pc:chgData name="David Precup" userId="4ca0cc20112685f6" providerId="LiveId" clId="{F413A5BA-9B19-4FC7-A680-B11EE304BD30}" dt="2022-11-06T17:02:27.628" v="2448" actId="1076"/>
        <pc:sldMkLst>
          <pc:docMk/>
          <pc:sldMk cId="946144029" sldId="395"/>
        </pc:sldMkLst>
        <pc:spChg chg="mod ord">
          <ac:chgData name="David Precup" userId="4ca0cc20112685f6" providerId="LiveId" clId="{F413A5BA-9B19-4FC7-A680-B11EE304BD30}" dt="2022-11-06T17:02:27.628" v="2448" actId="1076"/>
          <ac:spMkLst>
            <pc:docMk/>
            <pc:sldMk cId="946144029" sldId="395"/>
            <ac:spMk id="13" creationId="{0978AD61-3B12-DD3A-32D3-AC2CCE2CB718}"/>
          </ac:spMkLst>
        </pc:spChg>
        <pc:picChg chg="add mod">
          <ac:chgData name="David Precup" userId="4ca0cc20112685f6" providerId="LiveId" clId="{F413A5BA-9B19-4FC7-A680-B11EE304BD30}" dt="2022-11-06T16:57:40.912" v="2207" actId="14100"/>
          <ac:picMkLst>
            <pc:docMk/>
            <pc:sldMk cId="946144029" sldId="395"/>
            <ac:picMk id="3" creationId="{F5E915EF-DC1B-AACE-E5FF-CB023607D99F}"/>
          </ac:picMkLst>
        </pc:picChg>
        <pc:picChg chg="del">
          <ac:chgData name="David Precup" userId="4ca0cc20112685f6" providerId="LiveId" clId="{F413A5BA-9B19-4FC7-A680-B11EE304BD30}" dt="2022-11-06T16:57:29.327" v="2203" actId="478"/>
          <ac:picMkLst>
            <pc:docMk/>
            <pc:sldMk cId="946144029" sldId="395"/>
            <ac:picMk id="4" creationId="{0C72D959-DE8C-70FF-7A30-A0641683B539}"/>
          </ac:picMkLst>
        </pc:picChg>
      </pc:sldChg>
      <pc:sldChg chg="addSp delSp add del mod">
        <pc:chgData name="David Precup" userId="4ca0cc20112685f6" providerId="LiveId" clId="{F413A5BA-9B19-4FC7-A680-B11EE304BD30}" dt="2022-11-06T17:00:30.898" v="2324"/>
        <pc:sldMkLst>
          <pc:docMk/>
          <pc:sldMk cId="2730623270" sldId="396"/>
        </pc:sldMkLst>
        <pc:picChg chg="add del">
          <ac:chgData name="David Precup" userId="4ca0cc20112685f6" providerId="LiveId" clId="{F413A5BA-9B19-4FC7-A680-B11EE304BD30}" dt="2022-11-06T17:00:30.391" v="2323" actId="478"/>
          <ac:picMkLst>
            <pc:docMk/>
            <pc:sldMk cId="2730623270" sldId="396"/>
            <ac:picMk id="3" creationId="{F5E915EF-DC1B-AACE-E5FF-CB023607D99F}"/>
          </ac:picMkLst>
        </pc:picChg>
      </pc:sldChg>
      <pc:sldChg chg="addSp delSp modSp add mod">
        <pc:chgData name="David Precup" userId="4ca0cc20112685f6" providerId="LiveId" clId="{F413A5BA-9B19-4FC7-A680-B11EE304BD30}" dt="2022-11-06T17:02:13.905" v="2445" actId="1076"/>
        <pc:sldMkLst>
          <pc:docMk/>
          <pc:sldMk cId="2841915850" sldId="396"/>
        </pc:sldMkLst>
        <pc:spChg chg="mod ord">
          <ac:chgData name="David Precup" userId="4ca0cc20112685f6" providerId="LiveId" clId="{F413A5BA-9B19-4FC7-A680-B11EE304BD30}" dt="2022-11-06T17:02:13.905" v="2445" actId="1076"/>
          <ac:spMkLst>
            <pc:docMk/>
            <pc:sldMk cId="2841915850" sldId="396"/>
            <ac:spMk id="13" creationId="{0978AD61-3B12-DD3A-32D3-AC2CCE2CB718}"/>
          </ac:spMkLst>
        </pc:spChg>
        <pc:picChg chg="del">
          <ac:chgData name="David Precup" userId="4ca0cc20112685f6" providerId="LiveId" clId="{F413A5BA-9B19-4FC7-A680-B11EE304BD30}" dt="2022-11-06T17:00:51.169" v="2326" actId="478"/>
          <ac:picMkLst>
            <pc:docMk/>
            <pc:sldMk cId="2841915850" sldId="396"/>
            <ac:picMk id="3" creationId="{F5E915EF-DC1B-AACE-E5FF-CB023607D99F}"/>
          </ac:picMkLst>
        </pc:picChg>
        <pc:picChg chg="add mod">
          <ac:chgData name="David Precup" userId="4ca0cc20112685f6" providerId="LiveId" clId="{F413A5BA-9B19-4FC7-A680-B11EE304BD30}" dt="2022-11-06T17:01:03.869" v="2333" actId="1076"/>
          <ac:picMkLst>
            <pc:docMk/>
            <pc:sldMk cId="2841915850" sldId="396"/>
            <ac:picMk id="4" creationId="{D29B4C98-20FE-6BAE-6647-945C558D6901}"/>
          </ac:picMkLst>
        </pc:picChg>
      </pc:sldChg>
      <pc:sldChg chg="modSp add del mod">
        <pc:chgData name="David Precup" userId="4ca0cc20112685f6" providerId="LiveId" clId="{F413A5BA-9B19-4FC7-A680-B11EE304BD30}" dt="2022-11-06T17:00:29.358" v="2322"/>
        <pc:sldMkLst>
          <pc:docMk/>
          <pc:sldMk cId="4207153723" sldId="397"/>
        </pc:sldMkLst>
        <pc:picChg chg="mod">
          <ac:chgData name="David Precup" userId="4ca0cc20112685f6" providerId="LiveId" clId="{F413A5BA-9B19-4FC7-A680-B11EE304BD30}" dt="2022-11-06T17:00:29.020" v="2321" actId="1076"/>
          <ac:picMkLst>
            <pc:docMk/>
            <pc:sldMk cId="4207153723" sldId="397"/>
            <ac:picMk id="3" creationId="{F5E915EF-DC1B-AACE-E5FF-CB023607D9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817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198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27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007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742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63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9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147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089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64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71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56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12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087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936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586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361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sami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269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DCDDDE"/>
                </a:solidFill>
                <a:effectLst/>
                <a:latin typeface="+mj-lt"/>
              </a:rPr>
              <a:t>s</a:t>
            </a:r>
            <a:r>
              <a:rPr lang="de-AT" b="0" i="0" dirty="0" err="1">
                <a:solidFill>
                  <a:srgbClr val="DCDDDE"/>
                </a:solidFill>
                <a:effectLst/>
                <a:latin typeface="+mj-lt"/>
              </a:rPr>
              <a:t>ami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0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824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65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dave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sami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54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422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506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0839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677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152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53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454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9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5fefc67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5fefc67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87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d6673586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d6673586f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43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628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481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06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APTION_ONL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713225" y="3918500"/>
            <a:ext cx="7717500" cy="511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  <p:sp>
        <p:nvSpPr>
          <p:cNvPr id="104" name="Google Shape;104;p20"/>
          <p:cNvSpPr/>
          <p:nvPr/>
        </p:nvSpPr>
        <p:spPr>
          <a:xfrm rot="10800000">
            <a:off x="100" y="4596068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MAIN_POINT_1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404875" y="1021350"/>
            <a:ext cx="6334200" cy="31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713225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713225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 hasCustomPrompt="1"/>
          </p:nvPr>
        </p:nvSpPr>
        <p:spPr>
          <a:xfrm>
            <a:off x="3156425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4869188" y="201442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4869188" y="270126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0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BLANK_1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 flipH="1">
            <a:off x="0" y="0"/>
            <a:ext cx="261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1"/>
          </p:nvPr>
        </p:nvSpPr>
        <p:spPr>
          <a:xfrm flipH="1">
            <a:off x="4571571" y="2537850"/>
            <a:ext cx="35478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 flipH="1">
            <a:off x="4571571" y="1595850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2" name="Google Shape;152;p32"/>
          <p:cNvSpPr>
            <a:spLocks noGrp="1"/>
          </p:cNvSpPr>
          <p:nvPr>
            <p:ph type="pic" idx="2"/>
          </p:nvPr>
        </p:nvSpPr>
        <p:spPr>
          <a:xfrm>
            <a:off x="1031350" y="539500"/>
            <a:ext cx="31854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/>
          <p:nvPr/>
        </p:nvSpPr>
        <p:spPr>
          <a:xfrm flipH="1">
            <a:off x="843085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BLANK_1_2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75" y="-64600"/>
            <a:ext cx="9144000" cy="6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3"/>
          <p:cNvSpPr/>
          <p:nvPr/>
        </p:nvSpPr>
        <p:spPr>
          <a:xfrm rot="10800000">
            <a:off x="100" y="4590046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"/>
          </p:nvPr>
        </p:nvSpPr>
        <p:spPr>
          <a:xfrm flipH="1">
            <a:off x="4837463" y="3437225"/>
            <a:ext cx="3150300" cy="10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 flipH="1">
            <a:off x="1156188" y="3471125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9" name="Google Shape;159;p33"/>
          <p:cNvSpPr>
            <a:spLocks noGrp="1"/>
          </p:cNvSpPr>
          <p:nvPr>
            <p:ph type="pic" idx="2"/>
          </p:nvPr>
        </p:nvSpPr>
        <p:spPr>
          <a:xfrm>
            <a:off x="713225" y="910400"/>
            <a:ext cx="7717500" cy="24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SECTION_TITLE_AND_DESCRIPTION_1_1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1"/>
          </p:nvPr>
        </p:nvSpPr>
        <p:spPr>
          <a:xfrm>
            <a:off x="1622550" y="3934425"/>
            <a:ext cx="5898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">
    <p:bg>
      <p:bgPr>
        <a:solidFill>
          <a:schemeClr val="dk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37920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2"/>
          </p:nvPr>
        </p:nvSpPr>
        <p:spPr>
          <a:xfrm>
            <a:off x="4638775" y="1203425"/>
            <a:ext cx="37920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>
            <a:off x="2780375" y="1687175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subTitle" idx="2"/>
          </p:nvPr>
        </p:nvSpPr>
        <p:spPr>
          <a:xfrm>
            <a:off x="4739163" y="1615628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9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2780375" y="3759850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subTitle" idx="4"/>
          </p:nvPr>
        </p:nvSpPr>
        <p:spPr>
          <a:xfrm>
            <a:off x="4739163" y="368830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5"/>
          </p:nvPr>
        </p:nvSpPr>
        <p:spPr>
          <a:xfrm>
            <a:off x="2780375" y="2723513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ubTitle" idx="6"/>
          </p:nvPr>
        </p:nvSpPr>
        <p:spPr>
          <a:xfrm>
            <a:off x="4739163" y="2651966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-100" y="314598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-100" y="175133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"/>
          </p:nvPr>
        </p:nvSpPr>
        <p:spPr>
          <a:xfrm>
            <a:off x="1119675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ubTitle" idx="2"/>
          </p:nvPr>
        </p:nvSpPr>
        <p:spPr>
          <a:xfrm>
            <a:off x="5157251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3"/>
          </p:nvPr>
        </p:nvSpPr>
        <p:spPr>
          <a:xfrm>
            <a:off x="1119675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4"/>
          </p:nvPr>
        </p:nvSpPr>
        <p:spPr>
          <a:xfrm>
            <a:off x="5157251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5"/>
          </p:nvPr>
        </p:nvSpPr>
        <p:spPr>
          <a:xfrm>
            <a:off x="11196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6"/>
          </p:nvPr>
        </p:nvSpPr>
        <p:spPr>
          <a:xfrm>
            <a:off x="11196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ubTitle" idx="7"/>
          </p:nvPr>
        </p:nvSpPr>
        <p:spPr>
          <a:xfrm>
            <a:off x="51572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subTitle" idx="8"/>
          </p:nvPr>
        </p:nvSpPr>
        <p:spPr>
          <a:xfrm>
            <a:off x="51572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bg>
      <p:bgPr>
        <a:solidFill>
          <a:schemeClr val="dk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subTitle" idx="1"/>
          </p:nvPr>
        </p:nvSpPr>
        <p:spPr>
          <a:xfrm>
            <a:off x="87240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2"/>
          </p:nvPr>
        </p:nvSpPr>
        <p:spPr>
          <a:xfrm>
            <a:off x="3419271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subTitle" idx="3"/>
          </p:nvPr>
        </p:nvSpPr>
        <p:spPr>
          <a:xfrm>
            <a:off x="2145838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4"/>
          </p:nvPr>
        </p:nvSpPr>
        <p:spPr>
          <a:xfrm>
            <a:off x="4692709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subTitle" idx="5"/>
          </p:nvPr>
        </p:nvSpPr>
        <p:spPr>
          <a:xfrm>
            <a:off x="596615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6"/>
          </p:nvPr>
        </p:nvSpPr>
        <p:spPr>
          <a:xfrm>
            <a:off x="87240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ubTitle" idx="7"/>
          </p:nvPr>
        </p:nvSpPr>
        <p:spPr>
          <a:xfrm>
            <a:off x="3419275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ubTitle" idx="8"/>
          </p:nvPr>
        </p:nvSpPr>
        <p:spPr>
          <a:xfrm>
            <a:off x="596615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subTitle" idx="9"/>
          </p:nvPr>
        </p:nvSpPr>
        <p:spPr>
          <a:xfrm>
            <a:off x="214585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ubTitle" idx="13"/>
          </p:nvPr>
        </p:nvSpPr>
        <p:spPr>
          <a:xfrm>
            <a:off x="469270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3581207" y="16784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2"/>
          </p:nvPr>
        </p:nvSpPr>
        <p:spPr>
          <a:xfrm>
            <a:off x="6060025" y="15896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3"/>
          </p:nvPr>
        </p:nvSpPr>
        <p:spPr>
          <a:xfrm>
            <a:off x="3581207" y="21637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4"/>
          </p:nvPr>
        </p:nvSpPr>
        <p:spPr>
          <a:xfrm>
            <a:off x="713375" y="20749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5"/>
          </p:nvPr>
        </p:nvSpPr>
        <p:spPr>
          <a:xfrm>
            <a:off x="3581207" y="264905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6"/>
          </p:nvPr>
        </p:nvSpPr>
        <p:spPr>
          <a:xfrm>
            <a:off x="6060025" y="256025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7"/>
          </p:nvPr>
        </p:nvSpPr>
        <p:spPr>
          <a:xfrm>
            <a:off x="3581207" y="313437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8"/>
          </p:nvPr>
        </p:nvSpPr>
        <p:spPr>
          <a:xfrm>
            <a:off x="713375" y="304557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9"/>
          </p:nvPr>
        </p:nvSpPr>
        <p:spPr>
          <a:xfrm>
            <a:off x="3581207" y="36197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13"/>
          </p:nvPr>
        </p:nvSpPr>
        <p:spPr>
          <a:xfrm>
            <a:off x="6060025" y="35309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14"/>
          </p:nvPr>
        </p:nvSpPr>
        <p:spPr>
          <a:xfrm>
            <a:off x="3581188" y="41050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15"/>
          </p:nvPr>
        </p:nvSpPr>
        <p:spPr>
          <a:xfrm>
            <a:off x="713375" y="40162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TITLE_AND_TWO_COLUMNS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8"/>
          <p:cNvSpPr/>
          <p:nvPr/>
        </p:nvSpPr>
        <p:spPr>
          <a:xfrm>
            <a:off x="0" y="-35875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8"/>
          <p:cNvSpPr/>
          <p:nvPr/>
        </p:nvSpPr>
        <p:spPr>
          <a:xfrm>
            <a:off x="8428800" y="-18000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subTitle" idx="1"/>
          </p:nvPr>
        </p:nvSpPr>
        <p:spPr>
          <a:xfrm>
            <a:off x="715125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subTitle" idx="2"/>
          </p:nvPr>
        </p:nvSpPr>
        <p:spPr>
          <a:xfrm>
            <a:off x="3152788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title" hasCustomPrompt="1"/>
          </p:nvPr>
        </p:nvSpPr>
        <p:spPr>
          <a:xfrm>
            <a:off x="977775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 idx="3" hasCustomPrompt="1"/>
          </p:nvPr>
        </p:nvSpPr>
        <p:spPr>
          <a:xfrm>
            <a:off x="3415413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48"/>
          <p:cNvSpPr txBox="1">
            <a:spLocks noGrp="1"/>
          </p:cNvSpPr>
          <p:nvPr>
            <p:ph type="subTitle" idx="4"/>
          </p:nvPr>
        </p:nvSpPr>
        <p:spPr>
          <a:xfrm>
            <a:off x="715125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subTitle" idx="5"/>
          </p:nvPr>
        </p:nvSpPr>
        <p:spPr>
          <a:xfrm>
            <a:off x="3152788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 idx="6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5">
  <p:cSld name="BIG_NUMBER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title" hasCustomPrompt="1"/>
          </p:nvPr>
        </p:nvSpPr>
        <p:spPr>
          <a:xfrm>
            <a:off x="4905202" y="1543250"/>
            <a:ext cx="31947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49"/>
          <p:cNvSpPr txBox="1">
            <a:spLocks noGrp="1"/>
          </p:cNvSpPr>
          <p:nvPr>
            <p:ph type="subTitle" idx="1"/>
          </p:nvPr>
        </p:nvSpPr>
        <p:spPr>
          <a:xfrm>
            <a:off x="4905200" y="3032050"/>
            <a:ext cx="31947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697150"/>
            <a:ext cx="26076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93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_1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3007950" y="3159563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2"/>
          </p:nvPr>
        </p:nvSpPr>
        <p:spPr>
          <a:xfrm>
            <a:off x="2026025" y="1491888"/>
            <a:ext cx="5091900" cy="16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BLANK_1_1_1_1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13225" y="2589338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3858900" cy="20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6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 hasCustomPrompt="1"/>
          </p:nvPr>
        </p:nvSpPr>
        <p:spPr>
          <a:xfrm rot="1973">
            <a:off x="1632612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87013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632612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987013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6466187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5820588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6466187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5820588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987013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9"/>
          </p:nvPr>
        </p:nvSpPr>
        <p:spPr>
          <a:xfrm>
            <a:off x="987013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3"/>
          </p:nvPr>
        </p:nvSpPr>
        <p:spPr>
          <a:xfrm>
            <a:off x="5820588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4"/>
          </p:nvPr>
        </p:nvSpPr>
        <p:spPr>
          <a:xfrm>
            <a:off x="5820588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15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8430900" y="-18000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5" r:id="rId21"/>
    <p:sldLayoutId id="2147483686" r:id="rId22"/>
    <p:sldLayoutId id="2147483687" r:id="rId23"/>
    <p:sldLayoutId id="2147483689" r:id="rId24"/>
    <p:sldLayoutId id="2147483694" r:id="rId25"/>
    <p:sldLayoutId id="2147483695" r:id="rId26"/>
    <p:sldLayoutId id="2147483697" r:id="rId27"/>
    <p:sldLayoutId id="2147483698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title"/>
          </p:nvPr>
        </p:nvSpPr>
        <p:spPr>
          <a:xfrm>
            <a:off x="0" y="1384999"/>
            <a:ext cx="9043988" cy="1371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spc="700" dirty="0" err="1">
                <a:solidFill>
                  <a:schemeClr val="tx2">
                    <a:lumMod val="90000"/>
                  </a:schemeClr>
                </a:solidFill>
              </a:rPr>
              <a:t>Pick‘</a:t>
            </a:r>
            <a:r>
              <a:rPr lang="de-DE" sz="8800" b="1" spc="700" dirty="0" err="1"/>
              <a:t>n‘Go</a:t>
            </a:r>
            <a:endParaRPr lang="de-DE" sz="8800" b="1" spc="700" dirty="0"/>
          </a:p>
        </p:txBody>
      </p:sp>
      <p:sp>
        <p:nvSpPr>
          <p:cNvPr id="333" name="Google Shape;333;p56"/>
          <p:cNvSpPr txBox="1">
            <a:spLocks noGrp="1"/>
          </p:cNvSpPr>
          <p:nvPr>
            <p:ph type="subTitle" idx="1"/>
          </p:nvPr>
        </p:nvSpPr>
        <p:spPr>
          <a:xfrm>
            <a:off x="-1" y="4748581"/>
            <a:ext cx="8936831" cy="394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defTabSz="252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b="1" dirty="0" err="1">
                <a:solidFill>
                  <a:schemeClr val="bg2">
                    <a:lumMod val="75000"/>
                  </a:schemeClr>
                </a:solidFill>
              </a:rPr>
              <a:t>Altenhofer</a:t>
            </a:r>
            <a:r>
              <a:rPr lang="de-AT" b="1" dirty="0">
                <a:solidFill>
                  <a:schemeClr val="bg2">
                    <a:lumMod val="75000"/>
                  </a:schemeClr>
                </a:solidFill>
              </a:rPr>
              <a:t> David 	Edlinger Philip</a:t>
            </a:r>
            <a:r>
              <a:rPr lang="de-AT" b="1" dirty="0">
                <a:solidFill>
                  <a:schemeClr val="bg1"/>
                </a:solidFill>
              </a:rPr>
              <a:t> 	Precup David	Abbas Ali Sami</a:t>
            </a:r>
          </a:p>
          <a:p>
            <a:pPr marL="0" lvl="0" indent="0" algn="l" defTabSz="252000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Google Shape;333;p56">
            <a:extLst>
              <a:ext uri="{FF2B5EF4-FFF2-40B4-BE49-F238E27FC236}">
                <a16:creationId xmlns:a16="http://schemas.microsoft.com/office/drawing/2014/main" id="{9194055E-1333-C0E3-48CC-2F931BDC6D70}"/>
              </a:ext>
            </a:extLst>
          </p:cNvPr>
          <p:cNvSpPr txBox="1">
            <a:spLocks/>
          </p:cNvSpPr>
          <p:nvPr/>
        </p:nvSpPr>
        <p:spPr>
          <a:xfrm>
            <a:off x="0" y="2463351"/>
            <a:ext cx="9201150" cy="5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de-AT" sz="1800" b="1" spc="170" dirty="0">
                <a:solidFill>
                  <a:schemeClr val="bg2">
                    <a:lumMod val="75000"/>
                  </a:schemeClr>
                </a:solidFill>
              </a:rPr>
              <a:t>Eat </a:t>
            </a:r>
            <a:r>
              <a:rPr lang="de-AT" sz="1800" b="1" spc="170" dirty="0" err="1">
                <a:solidFill>
                  <a:schemeClr val="bg2">
                    <a:lumMod val="75000"/>
                  </a:schemeClr>
                </a:solidFill>
              </a:rPr>
              <a:t>green</a:t>
            </a:r>
            <a:r>
              <a:rPr lang="de-AT" sz="1800" b="1" spc="17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AT" sz="1800" b="1" spc="17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stay</a:t>
            </a:r>
            <a:r>
              <a:rPr lang="de-AT" sz="1800" b="1" spc="17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clean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 err="1">
                <a:solidFill>
                  <a:schemeClr val="bg2">
                    <a:lumMod val="50000"/>
                  </a:schemeClr>
                </a:solidFill>
              </a:rPr>
              <a:t>KlimaBox</a:t>
            </a:r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2939282"/>
            <a:ext cx="2944375" cy="15059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90" y="2777488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9" y="2777488"/>
            <a:ext cx="1210478" cy="6052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408A61-8208-E80C-EA4F-75CA1177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90" y="1622607"/>
            <a:ext cx="4208559" cy="3002447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2115239" y="1388125"/>
            <a:ext cx="4439797" cy="1183625"/>
          </a:xfrm>
          <a:prstGeom prst="uturnArrow">
            <a:avLst>
              <a:gd name="adj1" fmla="val 1442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8B9394-32C6-BF5B-4497-253329FEC3B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Verbotsymbol 1">
            <a:extLst>
              <a:ext uri="{FF2B5EF4-FFF2-40B4-BE49-F238E27FC236}">
                <a16:creationId xmlns:a16="http://schemas.microsoft.com/office/drawing/2014/main" id="{E9302F96-0B63-541C-5D33-CD8AB54D59F8}"/>
              </a:ext>
            </a:extLst>
          </p:cNvPr>
          <p:cNvSpPr/>
          <p:nvPr/>
        </p:nvSpPr>
        <p:spPr>
          <a:xfrm>
            <a:off x="2755490" y="1069154"/>
            <a:ext cx="3633018" cy="3416668"/>
          </a:xfrm>
          <a:prstGeom prst="noSmoking">
            <a:avLst/>
          </a:prstGeom>
          <a:solidFill>
            <a:srgbClr val="C00000">
              <a:alpha val="58039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988C05-FFAE-11E9-3F5C-D71BC8B7AFF4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Anstatt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Essen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wegzuwerfen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soll</a:t>
            </a:r>
            <a:endParaRPr lang="en-US" sz="3200" dirty="0">
              <a:solidFill>
                <a:schemeClr val="accent2">
                  <a:lumMod val="95000"/>
                </a:schemeClr>
              </a:solidFill>
            </a:endParaRPr>
          </a:p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es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zu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einem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billigeren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Preis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angeboten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werden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8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2939282"/>
            <a:ext cx="2944375" cy="15059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90" y="2777488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9" y="2777488"/>
            <a:ext cx="1210478" cy="6052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408A61-8208-E80C-EA4F-75CA1177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90" y="1622607"/>
            <a:ext cx="4208559" cy="3002447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2115239" y="1388125"/>
            <a:ext cx="4439797" cy="1183625"/>
          </a:xfrm>
          <a:prstGeom prst="uturnArrow">
            <a:avLst>
              <a:gd name="adj1" fmla="val 1442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C3427D-35D6-4ECD-6609-A49D29A6D46E}"/>
              </a:ext>
            </a:extLst>
          </p:cNvPr>
          <p:cNvSpPr/>
          <p:nvPr/>
        </p:nvSpPr>
        <p:spPr>
          <a:xfrm>
            <a:off x="-3" y="1"/>
            <a:ext cx="9144000" cy="5143499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415F8A-48BE-9D25-1963-D117F7490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861" y="783822"/>
            <a:ext cx="6792273" cy="1209844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Es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gibt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einen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neuen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Navigations-Punk extra für die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KlimaBox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C72D959-DE8C-70FF-7A30-A0641683B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34" y="553851"/>
            <a:ext cx="5749332" cy="3870113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699493" y="1063969"/>
            <a:ext cx="2507258" cy="1424938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2">
                    <a:lumMod val="95000"/>
                  </a:schemeClr>
                </a:solidFill>
              </a:rPr>
              <a:t>Hier erfährt man genau was die KlimaBox ist</a:t>
            </a:r>
          </a:p>
        </p:txBody>
      </p:sp>
    </p:spTree>
    <p:extLst>
      <p:ext uri="{BB962C8B-B14F-4D97-AF65-F5344CB8AC3E}">
        <p14:creationId xmlns:p14="http://schemas.microsoft.com/office/powerpoint/2010/main" val="32931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5E915EF-DC1B-AACE-E5FF-CB023607D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553851"/>
            <a:ext cx="5835650" cy="4069598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695969" y="1239652"/>
            <a:ext cx="2087861" cy="1464700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accent2">
                    <a:lumMod val="95000"/>
                  </a:schemeClr>
                </a:solidFill>
              </a:rPr>
              <a:t>Und einige weitere Fakte über Lebensmittelver-schwendung</a:t>
            </a:r>
          </a:p>
        </p:txBody>
      </p:sp>
    </p:spTree>
    <p:extLst>
      <p:ext uri="{BB962C8B-B14F-4D97-AF65-F5344CB8AC3E}">
        <p14:creationId xmlns:p14="http://schemas.microsoft.com/office/powerpoint/2010/main" val="94614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29B4C98-20FE-6BAE-6647-945C558D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98" y="579984"/>
            <a:ext cx="5752203" cy="3983532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978AD61-3B12-DD3A-32D3-AC2CCE2CB718}"/>
              </a:ext>
            </a:extLst>
          </p:cNvPr>
          <p:cNvSpPr/>
          <p:nvPr/>
        </p:nvSpPr>
        <p:spPr>
          <a:xfrm>
            <a:off x="651967" y="2571750"/>
            <a:ext cx="2087861" cy="1732148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accent2">
                    <a:lumMod val="95000"/>
                  </a:schemeClr>
                </a:solidFill>
              </a:rPr>
              <a:t>Unten sollen die Produkte die Aktuell in der KlimaBox er haltbar sind gezeigt werden</a:t>
            </a:r>
          </a:p>
        </p:txBody>
      </p:sp>
    </p:spTree>
    <p:extLst>
      <p:ext uri="{BB962C8B-B14F-4D97-AF65-F5344CB8AC3E}">
        <p14:creationId xmlns:p14="http://schemas.microsoft.com/office/powerpoint/2010/main" val="284191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6A54C87-2701-F207-D33D-D0B51920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20" y="1171157"/>
            <a:ext cx="4157758" cy="11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BA6CC44-E197-805E-E5EF-B9E2211C7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40" y="1935476"/>
            <a:ext cx="1813877" cy="12725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DD9D664-4FA0-B35A-8D36-A19E2FF21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962" y="2239931"/>
            <a:ext cx="1051160" cy="788370"/>
          </a:xfrm>
          <a:prstGeom prst="rect">
            <a:avLst/>
          </a:prstGeom>
        </p:spPr>
      </p:pic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49" y="3235881"/>
            <a:ext cx="2364467" cy="120932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90" y="3074086"/>
            <a:ext cx="924689" cy="5562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130" y="3144309"/>
            <a:ext cx="972069" cy="486035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1895483" y="1712893"/>
            <a:ext cx="2676517" cy="1315408"/>
          </a:xfrm>
          <a:prstGeom prst="uturnArrow">
            <a:avLst>
              <a:gd name="adj1" fmla="val 13587"/>
              <a:gd name="adj2" fmla="val 25000"/>
              <a:gd name="adj3" fmla="val 28350"/>
              <a:gd name="adj4" fmla="val 5000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67DD81-A41E-0742-767B-40529655F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839" y="2896517"/>
            <a:ext cx="1813877" cy="16835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EF1AA5-44D4-6F78-6428-BAF9E4800D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839" y="2779813"/>
            <a:ext cx="1749578" cy="1800209"/>
          </a:xfrm>
          <a:prstGeom prst="rect">
            <a:avLst/>
          </a:prstGeom>
        </p:spPr>
      </p:pic>
      <p:sp>
        <p:nvSpPr>
          <p:cNvPr id="11" name="Pfeil: 180-Grad 10">
            <a:extLst>
              <a:ext uri="{FF2B5EF4-FFF2-40B4-BE49-F238E27FC236}">
                <a16:creationId xmlns:a16="http://schemas.microsoft.com/office/drawing/2014/main" id="{AA65EA1D-CF9D-8F06-2440-F67676F2134F}"/>
              </a:ext>
            </a:extLst>
          </p:cNvPr>
          <p:cNvSpPr/>
          <p:nvPr/>
        </p:nvSpPr>
        <p:spPr>
          <a:xfrm>
            <a:off x="4664859" y="1712892"/>
            <a:ext cx="2676517" cy="1066921"/>
          </a:xfrm>
          <a:prstGeom prst="uturnArrow">
            <a:avLst>
              <a:gd name="adj1" fmla="val 1649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ED39F96-8D98-38C4-5211-AB7B9BFA5550}"/>
              </a:ext>
            </a:extLst>
          </p:cNvPr>
          <p:cNvSpPr/>
          <p:nvPr/>
        </p:nvSpPr>
        <p:spPr>
          <a:xfrm>
            <a:off x="2669704" y="966768"/>
            <a:ext cx="3804590" cy="1732148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accent2">
                    <a:lumMod val="95000"/>
                  </a:schemeClr>
                </a:solidFill>
              </a:rPr>
              <a:t>Also wie wir gesehen haben wird versucht, dass kein Lebensmittel verschwendet wird </a:t>
            </a:r>
          </a:p>
        </p:txBody>
      </p:sp>
    </p:spTree>
    <p:extLst>
      <p:ext uri="{BB962C8B-B14F-4D97-AF65-F5344CB8AC3E}">
        <p14:creationId xmlns:p14="http://schemas.microsoft.com/office/powerpoint/2010/main" val="14611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3064751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Unsere Website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751594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947452-EF1E-CF70-F302-EE9B81F6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4" y="862012"/>
            <a:ext cx="382264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4D8BD0-BE7C-1041-1670-28BC3F05FDB1}"/>
              </a:ext>
            </a:extLst>
          </p:cNvPr>
          <p:cNvSpPr txBox="1"/>
          <p:nvPr/>
        </p:nvSpPr>
        <p:spPr>
          <a:xfrm>
            <a:off x="2181225" y="702035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</a:rPr>
              <a:t>KlimaBox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9ECCA8-9B72-00F1-FE22-F3A22FD3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0" y="547206"/>
            <a:ext cx="7717500" cy="38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FF7131-DB12-9B12-9709-E5E6DB882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55" y="547206"/>
            <a:ext cx="6649689" cy="40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061BAE-AAD2-DA55-9F48-3B6F4EFE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20" y="547206"/>
            <a:ext cx="6840959" cy="404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6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1" y="3050894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ist Pick’n’Go? 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1" y="3737737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835BBB-F26A-56BB-7890-6EC19635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6" y="1242858"/>
            <a:ext cx="3698474" cy="27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2A6E1D-A867-ED4E-0E0B-2DEE293D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90" y="592487"/>
            <a:ext cx="6728619" cy="400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3F5D598-1B0D-B225-A183-7CCA6EAD8085}"/>
              </a:ext>
            </a:extLst>
          </p:cNvPr>
          <p:cNvSpPr/>
          <p:nvPr/>
        </p:nvSpPr>
        <p:spPr>
          <a:xfrm>
            <a:off x="3882533" y="3691829"/>
            <a:ext cx="3466896" cy="20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0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DEMO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9FB279-3EE9-F80D-C2AC-A09AFABA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19" y="602661"/>
            <a:ext cx="5765492" cy="393817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77DC74D-2124-3F17-4F37-EBF7E16B1924}"/>
              </a:ext>
            </a:extLst>
          </p:cNvPr>
          <p:cNvSpPr/>
          <p:nvPr/>
        </p:nvSpPr>
        <p:spPr>
          <a:xfrm>
            <a:off x="3448050" y="3314701"/>
            <a:ext cx="819150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 14:30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Uhr</a:t>
            </a:r>
            <a:endParaRPr lang="de-DE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42E469-5303-EC95-B9A7-1394E701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28" y="591880"/>
            <a:ext cx="6598344" cy="395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50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547206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FARBEN x3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CCFD5F-5660-D308-9280-6F6ABB4F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7" y="610965"/>
            <a:ext cx="6556525" cy="39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Unsere Farben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11FDE2C-65F6-811E-C6F6-390646A7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8" y="836238"/>
            <a:ext cx="4021351" cy="32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5080CAA-2894-5BF4-0AB5-2C085C0B5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01" y="2772539"/>
            <a:ext cx="4409381" cy="212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C59DF2D-E932-6372-4A1C-AF22C10D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01" y="286955"/>
            <a:ext cx="4409381" cy="211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9DFE9641-AE29-56CD-5C51-99AC027F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8" y="2772539"/>
            <a:ext cx="4409382" cy="214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EF371354-F943-603C-10A4-63262368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8" y="286955"/>
            <a:ext cx="4409382" cy="21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00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2929CA-3867-46DB-D9DD-29FE7FF9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965" y="547206"/>
            <a:ext cx="4034786" cy="240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E55CDB3-481D-3C36-67E2-F4F901EB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91" y="2454893"/>
            <a:ext cx="3902759" cy="21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D2A5DE7-740F-EF67-A85A-62F540EF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9" y="547205"/>
            <a:ext cx="3682716" cy="207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7158F9B-1DAA-1827-8FFB-8FBD3855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2484039"/>
            <a:ext cx="3755122" cy="21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4FBB5C5-1645-AF7F-9081-BF4DB296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25" y="547205"/>
            <a:ext cx="3726727" cy="22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D3BEAA4-A527-0402-F2C3-EE5B1E901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4" y="539712"/>
            <a:ext cx="3990776" cy="22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75AE56F-09DE-C446-0E20-E8EE69C8E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6" y="2748393"/>
            <a:ext cx="3990777" cy="184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1838DFB-FC45-0CF2-60A5-DBE902E4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23" y="2748392"/>
            <a:ext cx="3726729" cy="18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1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756FDC08-C4C1-B1FB-24F8-4AF3030A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9" y="504826"/>
            <a:ext cx="3776407" cy="21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79CB468-73FF-16EA-FF82-AD09A85C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6" y="504827"/>
            <a:ext cx="3941094" cy="23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49C686F-FED9-4EE6-3B84-ACCEFE50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0" y="2459589"/>
            <a:ext cx="3768369" cy="211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D0C6312-0B5C-634E-7447-95E855404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239" y="2400212"/>
            <a:ext cx="3873928" cy="217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83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BF69EC1-0FCD-88D2-CEAE-DC908B679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7447"/>
            <a:ext cx="3867150" cy="23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5F82A1D-CD54-DCD8-A599-4912BCEBF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527446"/>
            <a:ext cx="3867150" cy="21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1059D5-4C97-1408-B491-AB96575A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2440780"/>
            <a:ext cx="3867151" cy="21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B75A84B-D29C-15A0-AE0F-BC1F3F58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7" y="2440780"/>
            <a:ext cx="3867152" cy="21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3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0" y="699042"/>
            <a:ext cx="4551911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Was ist Pick’n’Go?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829050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800" b="1" dirty="0">
                <a:solidFill>
                  <a:schemeClr val="bg1"/>
                </a:solidFill>
              </a:rPr>
              <a:t>Abholservice</a:t>
            </a:r>
            <a:endParaRPr lang="de-AT" sz="24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b="1" dirty="0">
                <a:solidFill>
                  <a:schemeClr val="bg1"/>
                </a:solidFill>
              </a:rPr>
              <a:t>Vorbestellservice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Ziel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0A58A1-7C27-A67F-74EA-7AE3EE44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31" y="495189"/>
            <a:ext cx="1282069" cy="960884"/>
          </a:xfrm>
          <a:prstGeom prst="rect">
            <a:avLst/>
          </a:prstGeom>
        </p:spPr>
      </p:pic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pic>
        <p:nvPicPr>
          <p:cNvPr id="6" name="Grafik 5" descr="Ein Bild, das groß, weiß, Hand enthält.&#10;&#10;Automatisch generierte Beschreibung">
            <a:extLst>
              <a:ext uri="{FF2B5EF4-FFF2-40B4-BE49-F238E27FC236}">
                <a16:creationId xmlns:a16="http://schemas.microsoft.com/office/drawing/2014/main" id="{8AD5F75C-4458-1DFD-49FD-0480B529F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375" y="1955043"/>
            <a:ext cx="1040667" cy="1040667"/>
          </a:xfrm>
          <a:prstGeom prst="rect">
            <a:avLst/>
          </a:prstGeom>
        </p:spPr>
      </p:pic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4680975" y="413292"/>
            <a:ext cx="2216814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400" dirty="0">
                <a:latin typeface="Montserrat" panose="00000500000000000000" pitchFamily="2" charset="0"/>
              </a:rPr>
              <a:t>1.  Bestellen</a:t>
            </a:r>
          </a:p>
        </p:txBody>
      </p:sp>
      <p:sp>
        <p:nvSpPr>
          <p:cNvPr id="11" name="Google Shape;357;p60">
            <a:extLst>
              <a:ext uri="{FF2B5EF4-FFF2-40B4-BE49-F238E27FC236}">
                <a16:creationId xmlns:a16="http://schemas.microsoft.com/office/drawing/2014/main" id="{39F20DCB-A088-416F-9331-9557E6F0BA3B}"/>
              </a:ext>
            </a:extLst>
          </p:cNvPr>
          <p:cNvSpPr txBox="1">
            <a:spLocks/>
          </p:cNvSpPr>
          <p:nvPr/>
        </p:nvSpPr>
        <p:spPr>
          <a:xfrm>
            <a:off x="4680975" y="2026502"/>
            <a:ext cx="2384194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400" dirty="0">
                <a:latin typeface="Montserrat" panose="00000500000000000000" pitchFamily="2" charset="0"/>
              </a:rPr>
              <a:t>2.  Los gehen</a:t>
            </a:r>
          </a:p>
        </p:txBody>
      </p:sp>
      <p:sp>
        <p:nvSpPr>
          <p:cNvPr id="12" name="Google Shape;357;p60">
            <a:extLst>
              <a:ext uri="{FF2B5EF4-FFF2-40B4-BE49-F238E27FC236}">
                <a16:creationId xmlns:a16="http://schemas.microsoft.com/office/drawing/2014/main" id="{77EC9291-562B-35E2-3070-7F1BB1D0D7CF}"/>
              </a:ext>
            </a:extLst>
          </p:cNvPr>
          <p:cNvSpPr txBox="1">
            <a:spLocks/>
          </p:cNvSpPr>
          <p:nvPr/>
        </p:nvSpPr>
        <p:spPr>
          <a:xfrm>
            <a:off x="4680975" y="3800969"/>
            <a:ext cx="2384194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>
              <a:buAutoNum type="arabicPeriod" startAt="3"/>
            </a:pPr>
            <a:r>
              <a:rPr lang="de-AT" sz="2000" dirty="0">
                <a:latin typeface="Montserrat" panose="00000500000000000000" pitchFamily="2" charset="0"/>
              </a:rPr>
              <a:t>Abholen / Vorbestellen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F87E6B1A-6B06-AE86-E210-CE33C7BDA41D}"/>
              </a:ext>
            </a:extLst>
          </p:cNvPr>
          <p:cNvSpPr/>
          <p:nvPr/>
        </p:nvSpPr>
        <p:spPr>
          <a:xfrm>
            <a:off x="5591069" y="1189097"/>
            <a:ext cx="515471" cy="104066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43E59911-28D6-3AE3-29E8-DABEF0DA1E46}"/>
              </a:ext>
            </a:extLst>
          </p:cNvPr>
          <p:cNvSpPr/>
          <p:nvPr/>
        </p:nvSpPr>
        <p:spPr>
          <a:xfrm>
            <a:off x="5594013" y="2790968"/>
            <a:ext cx="515471" cy="104066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" name="Grafik 1" descr="Ein Bild, das Text, Tisch, Möbel, Arbeitstisch enthält.&#10;&#10;Automatisch generierte Beschreibung">
            <a:extLst>
              <a:ext uri="{FF2B5EF4-FFF2-40B4-BE49-F238E27FC236}">
                <a16:creationId xmlns:a16="http://schemas.microsoft.com/office/drawing/2014/main" id="{434BFA9D-2036-F5A1-61AE-30485AC5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743" y="3791360"/>
            <a:ext cx="881110" cy="733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B2B8437-B868-AD1C-F980-EB69B1565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74875">
            <a:off x="7564055" y="3754748"/>
            <a:ext cx="344462" cy="226322"/>
          </a:xfrm>
          <a:prstGeom prst="rect">
            <a:avLst/>
          </a:prstGeom>
        </p:spPr>
      </p:pic>
      <p:pic>
        <p:nvPicPr>
          <p:cNvPr id="9" name="Grafik 8" descr="Ein Bild, das Pfeil enthält.&#10;&#10;Automatisch generierte Beschreibung">
            <a:extLst>
              <a:ext uri="{FF2B5EF4-FFF2-40B4-BE49-F238E27FC236}">
                <a16:creationId xmlns:a16="http://schemas.microsoft.com/office/drawing/2014/main" id="{7ADA6BF2-568B-E672-796D-924E6C7FE0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588" y="3791360"/>
            <a:ext cx="735515" cy="1148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8D12F3-A3E4-3A8A-AAE1-175113C5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18" y="521841"/>
            <a:ext cx="3819632" cy="23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8DB74DB-6752-A507-E3DC-CC828CFD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19" y="2547233"/>
            <a:ext cx="3819631" cy="19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BF89B20-85AE-B017-CBAB-C8BAD755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521841"/>
            <a:ext cx="3868530" cy="217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7CEE97E-3FB5-9202-7E17-4F265B80F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2547233"/>
            <a:ext cx="3819631" cy="20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3A38A37-5DFC-6473-95CC-F2950F21E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0"/>
            <a:ext cx="2357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7B91C8-4B2E-E846-C46F-6E9A9A8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21" y="0"/>
            <a:ext cx="2357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4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6BA4EE-1059-3F2D-4D87-651C631F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0" y="545922"/>
            <a:ext cx="3768552" cy="3837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1" y="699042"/>
            <a:ext cx="45720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829050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bg1"/>
                </a:solidFill>
              </a:rPr>
              <a:t>Quarkus</a:t>
            </a:r>
            <a:r>
              <a:rPr lang="de-AT" sz="2400" dirty="0">
                <a:solidFill>
                  <a:schemeClr val="bg1"/>
                </a:solidFill>
              </a:rPr>
              <a:t> Backend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Angular Frontend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PostgreSQL Datenbank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4762388" y="480638"/>
            <a:ext cx="2348475" cy="64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 err="1">
                <a:latin typeface="Montserrat" panose="00000500000000000000" pitchFamily="2" charset="0"/>
              </a:rPr>
              <a:t>Quarkus</a:t>
            </a:r>
            <a:endParaRPr lang="de-AT" sz="2400" dirty="0">
              <a:latin typeface="Montserrat" panose="00000500000000000000" pitchFamily="2" charset="0"/>
            </a:endParaRPr>
          </a:p>
        </p:txBody>
      </p:sp>
      <p:pic>
        <p:nvPicPr>
          <p:cNvPr id="2" name="Picture 2" descr="JBoss.org UI Design">
            <a:extLst>
              <a:ext uri="{FF2B5EF4-FFF2-40B4-BE49-F238E27FC236}">
                <a16:creationId xmlns:a16="http://schemas.microsoft.com/office/drawing/2014/main" id="{DA1D29A6-A6B7-376C-C4A7-9CA7847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50" y="333882"/>
            <a:ext cx="1019550" cy="1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278D762-1FAE-0A16-7863-2E87F00B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63" y="1783474"/>
            <a:ext cx="1402478" cy="1402478"/>
          </a:xfrm>
          <a:prstGeom prst="rect">
            <a:avLst/>
          </a:prstGeom>
        </p:spPr>
      </p:pic>
      <p:sp>
        <p:nvSpPr>
          <p:cNvPr id="3" name="Google Shape;357;p60">
            <a:extLst>
              <a:ext uri="{FF2B5EF4-FFF2-40B4-BE49-F238E27FC236}">
                <a16:creationId xmlns:a16="http://schemas.microsoft.com/office/drawing/2014/main" id="{F9D442DB-8B63-2982-8C23-2D0399C27404}"/>
              </a:ext>
            </a:extLst>
          </p:cNvPr>
          <p:cNvSpPr txBox="1">
            <a:spLocks/>
          </p:cNvSpPr>
          <p:nvPr/>
        </p:nvSpPr>
        <p:spPr>
          <a:xfrm>
            <a:off x="4762387" y="2121694"/>
            <a:ext cx="2348475" cy="64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Angular</a:t>
            </a:r>
          </a:p>
        </p:txBody>
      </p:sp>
      <p:pic>
        <p:nvPicPr>
          <p:cNvPr id="6" name="Grafik 5" descr="Ein Bild, das Text, Armleuchter enthält.&#10;&#10;Automatisch generierte Beschreibung">
            <a:extLst>
              <a:ext uri="{FF2B5EF4-FFF2-40B4-BE49-F238E27FC236}">
                <a16:creationId xmlns:a16="http://schemas.microsoft.com/office/drawing/2014/main" id="{EDF78DA4-8E5A-77D0-33F3-C97011339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586" y="3615994"/>
            <a:ext cx="1260136" cy="1260136"/>
          </a:xfrm>
          <a:prstGeom prst="rect">
            <a:avLst/>
          </a:prstGeom>
        </p:spPr>
      </p:pic>
      <p:sp>
        <p:nvSpPr>
          <p:cNvPr id="9" name="Google Shape;357;p60">
            <a:extLst>
              <a:ext uri="{FF2B5EF4-FFF2-40B4-BE49-F238E27FC236}">
                <a16:creationId xmlns:a16="http://schemas.microsoft.com/office/drawing/2014/main" id="{DE0DD05C-D3BD-4BEA-DF5A-A0E485721E3B}"/>
              </a:ext>
            </a:extLst>
          </p:cNvPr>
          <p:cNvSpPr txBox="1">
            <a:spLocks/>
          </p:cNvSpPr>
          <p:nvPr/>
        </p:nvSpPr>
        <p:spPr>
          <a:xfrm>
            <a:off x="4762386" y="3762750"/>
            <a:ext cx="2348475" cy="64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33256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1" y="699042"/>
            <a:ext cx="45720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829050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bg1"/>
                </a:solidFill>
              </a:rPr>
              <a:t>Quarkus</a:t>
            </a:r>
            <a:r>
              <a:rPr lang="de-AT" sz="2400" dirty="0">
                <a:solidFill>
                  <a:schemeClr val="bg1"/>
                </a:solidFill>
              </a:rPr>
              <a:t> EMAIL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bg1"/>
                </a:solidFill>
              </a:rPr>
              <a:t>Twilio</a:t>
            </a:r>
            <a:r>
              <a:rPr lang="de-AT" sz="2400" dirty="0">
                <a:solidFill>
                  <a:schemeClr val="bg1"/>
                </a:solidFill>
              </a:rPr>
              <a:t> SMS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5044613" y="298428"/>
            <a:ext cx="3659979" cy="86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 err="1">
                <a:latin typeface="Montserrat" panose="00000500000000000000" pitchFamily="2" charset="0"/>
              </a:rPr>
              <a:t>Quarkus</a:t>
            </a:r>
            <a:r>
              <a:rPr lang="de-AT" sz="2400" dirty="0">
                <a:latin typeface="Montserrat" panose="00000500000000000000" pitchFamily="2" charset="0"/>
              </a:rPr>
              <a:t> SMTP</a:t>
            </a:r>
          </a:p>
        </p:txBody>
      </p:sp>
      <p:pic>
        <p:nvPicPr>
          <p:cNvPr id="2" name="Picture 2" descr="JBoss.org UI Design">
            <a:extLst>
              <a:ext uri="{FF2B5EF4-FFF2-40B4-BE49-F238E27FC236}">
                <a16:creationId xmlns:a16="http://schemas.microsoft.com/office/drawing/2014/main" id="{DA1D29A6-A6B7-376C-C4A7-9CA7847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38" y="1285356"/>
            <a:ext cx="1019550" cy="1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wilio - Communication APIs for SMS, Voice, Video, and Authentication">
            <a:extLst>
              <a:ext uri="{FF2B5EF4-FFF2-40B4-BE49-F238E27FC236}">
                <a16:creationId xmlns:a16="http://schemas.microsoft.com/office/drawing/2014/main" id="{01386926-0026-6FB8-3335-B3502851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150" y="3522345"/>
            <a:ext cx="2862919" cy="1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7;p60">
            <a:extLst>
              <a:ext uri="{FF2B5EF4-FFF2-40B4-BE49-F238E27FC236}">
                <a16:creationId xmlns:a16="http://schemas.microsoft.com/office/drawing/2014/main" id="{2D5DC417-BF2C-DE71-41A7-B6602E433B40}"/>
              </a:ext>
            </a:extLst>
          </p:cNvPr>
          <p:cNvSpPr txBox="1">
            <a:spLocks/>
          </p:cNvSpPr>
          <p:nvPr/>
        </p:nvSpPr>
        <p:spPr>
          <a:xfrm>
            <a:off x="5044613" y="2660452"/>
            <a:ext cx="3565987" cy="86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 err="1">
                <a:latin typeface="Montserrat" panose="00000500000000000000" pitchFamily="2" charset="0"/>
              </a:rPr>
              <a:t>Twilio</a:t>
            </a:r>
            <a:r>
              <a:rPr lang="de-AT" sz="2400" dirty="0">
                <a:latin typeface="Montserrat" panose="00000500000000000000" pitchFamily="2" charset="0"/>
              </a:rPr>
              <a:t> SMS</a:t>
            </a:r>
          </a:p>
        </p:txBody>
      </p:sp>
    </p:spTree>
    <p:extLst>
      <p:ext uri="{BB962C8B-B14F-4D97-AF65-F5344CB8AC3E}">
        <p14:creationId xmlns:p14="http://schemas.microsoft.com/office/powerpoint/2010/main" val="5415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2A140F3-7AB6-2CD5-9E7D-031E82C1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00" y="108949"/>
            <a:ext cx="4644979" cy="32550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E66CEEE-E7BB-A5A2-44CF-3294EF539F67}"/>
              </a:ext>
            </a:extLst>
          </p:cNvPr>
          <p:cNvSpPr/>
          <p:nvPr/>
        </p:nvSpPr>
        <p:spPr>
          <a:xfrm>
            <a:off x="5921597" y="2336733"/>
            <a:ext cx="611230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 14:30 </a:t>
            </a:r>
            <a:r>
              <a:rPr lang="en-US" sz="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Uhr</a:t>
            </a:r>
            <a:endParaRPr lang="de-DE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2B410F-BA7F-096C-5234-C514E78F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09" y="108950"/>
            <a:ext cx="4619309" cy="32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7D71102-615C-89B9-4A84-4F258CB1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354" y="1809703"/>
            <a:ext cx="1488009" cy="32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View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964034-52E6-CB29-D968-699712BA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350" y="1508761"/>
            <a:ext cx="4251958" cy="21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F359-0A09-9E8C-3138-FD4CF6B6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35" y="538480"/>
            <a:ext cx="5084129" cy="72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9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731520"/>
            <a:ext cx="7717500" cy="78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75000"/>
                  </a:schemeClr>
                </a:solidFill>
              </a:rPr>
              <a:t>Admin View</a:t>
            </a:r>
            <a:endParaRPr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F359-0A09-9E8C-3138-FD4CF6B6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35" y="-1272540"/>
            <a:ext cx="5084129" cy="72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16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713250" y="731520"/>
            <a:ext cx="7717500" cy="78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>
                    <a:lumMod val="75000"/>
                  </a:schemeClr>
                </a:solidFill>
              </a:rPr>
              <a:t>Admin View</a:t>
            </a:r>
            <a:endParaRPr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F359-0A09-9E8C-3138-FD4CF6B6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15" y="-2720340"/>
            <a:ext cx="5084129" cy="72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5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0" y="699042"/>
            <a:ext cx="4551911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Was ist Pick’n’Go?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subTitle" idx="1"/>
          </p:nvPr>
        </p:nvSpPr>
        <p:spPr>
          <a:xfrm>
            <a:off x="364331" y="1709431"/>
            <a:ext cx="3987454" cy="31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Abholservice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000" dirty="0">
                <a:solidFill>
                  <a:schemeClr val="bg1"/>
                </a:solidFill>
              </a:rPr>
              <a:t>Vorbestellservice</a:t>
            </a:r>
            <a:endParaRPr lang="de-AT" sz="2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sz="2800" b="1" dirty="0">
                <a:solidFill>
                  <a:schemeClr val="bg1"/>
                </a:solidFill>
              </a:rPr>
              <a:t>Ziel</a:t>
            </a:r>
            <a:endParaRPr lang="de-AT" sz="2400" b="1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AT" sz="2400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Google Shape;357;p60">
            <a:extLst>
              <a:ext uri="{FF2B5EF4-FFF2-40B4-BE49-F238E27FC236}">
                <a16:creationId xmlns:a16="http://schemas.microsoft.com/office/drawing/2014/main" id="{C63CF2AF-00CF-0AA6-C837-78D89C247B1F}"/>
              </a:ext>
            </a:extLst>
          </p:cNvPr>
          <p:cNvSpPr txBox="1">
            <a:spLocks/>
          </p:cNvSpPr>
          <p:nvPr/>
        </p:nvSpPr>
        <p:spPr>
          <a:xfrm>
            <a:off x="5044613" y="608731"/>
            <a:ext cx="69545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AT" dirty="0"/>
          </a:p>
        </p:txBody>
      </p:sp>
      <p:sp>
        <p:nvSpPr>
          <p:cNvPr id="7" name="Google Shape;357;p60">
            <a:extLst>
              <a:ext uri="{FF2B5EF4-FFF2-40B4-BE49-F238E27FC236}">
                <a16:creationId xmlns:a16="http://schemas.microsoft.com/office/drawing/2014/main" id="{0F612F0C-93C6-F478-6816-A6C35848455E}"/>
              </a:ext>
            </a:extLst>
          </p:cNvPr>
          <p:cNvSpPr txBox="1">
            <a:spLocks/>
          </p:cNvSpPr>
          <p:nvPr/>
        </p:nvSpPr>
        <p:spPr>
          <a:xfrm>
            <a:off x="4592092" y="273162"/>
            <a:ext cx="4551908" cy="55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Web-App </a:t>
            </a:r>
          </a:p>
        </p:txBody>
      </p:sp>
      <p:sp>
        <p:nvSpPr>
          <p:cNvPr id="12" name="Google Shape;357;p60">
            <a:extLst>
              <a:ext uri="{FF2B5EF4-FFF2-40B4-BE49-F238E27FC236}">
                <a16:creationId xmlns:a16="http://schemas.microsoft.com/office/drawing/2014/main" id="{77EC9291-562B-35E2-3070-7F1BB1D0D7CF}"/>
              </a:ext>
            </a:extLst>
          </p:cNvPr>
          <p:cNvSpPr txBox="1">
            <a:spLocks/>
          </p:cNvSpPr>
          <p:nvPr/>
        </p:nvSpPr>
        <p:spPr>
          <a:xfrm>
            <a:off x="4592092" y="2455565"/>
            <a:ext cx="4551908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AT" sz="2400" dirty="0">
                <a:latin typeface="Montserrat" panose="00000500000000000000" pitchFamily="2" charset="0"/>
              </a:rPr>
              <a:t>Gasthaus </a:t>
            </a:r>
            <a:r>
              <a:rPr lang="de-AT" sz="2400" dirty="0" err="1">
                <a:latin typeface="Montserrat" panose="00000500000000000000" pitchFamily="2" charset="0"/>
              </a:rPr>
              <a:t>Cagitz</a:t>
            </a:r>
            <a:endParaRPr lang="de-AT" sz="3200" dirty="0">
              <a:latin typeface="Montserrat" panose="00000500000000000000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86BC225-ABF3-7AFA-E06A-A73FBB75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44" y="963736"/>
            <a:ext cx="2747896" cy="1531379"/>
          </a:xfrm>
          <a:prstGeom prst="rect">
            <a:avLst/>
          </a:prstGeom>
        </p:spPr>
      </p:pic>
      <p:pic>
        <p:nvPicPr>
          <p:cNvPr id="5" name="Grafik 4" descr="Ein Bild, das Himmel, draußen, Gebäude, gelb enthält.&#10;&#10;Automatisch generierte Beschreibung">
            <a:extLst>
              <a:ext uri="{FF2B5EF4-FFF2-40B4-BE49-F238E27FC236}">
                <a16:creationId xmlns:a16="http://schemas.microsoft.com/office/drawing/2014/main" id="{2623A780-0C48-A7FB-B000-55B5E28C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89" y="3188160"/>
            <a:ext cx="3307913" cy="18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9" name="Google Shape;729;p101"/>
          <p:cNvCxnSpPr>
            <a:cxnSpLocks/>
          </p:cNvCxnSpPr>
          <p:nvPr/>
        </p:nvCxnSpPr>
        <p:spPr>
          <a:xfrm>
            <a:off x="891902" y="2571759"/>
            <a:ext cx="739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Google Shape;732;p101"/>
          <p:cNvSpPr txBox="1">
            <a:spLocks noGrp="1"/>
          </p:cNvSpPr>
          <p:nvPr>
            <p:ph type="title"/>
          </p:nvPr>
        </p:nvSpPr>
        <p:spPr>
          <a:xfrm>
            <a:off x="713225" y="1385877"/>
            <a:ext cx="7717500" cy="111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>
                    <a:lumMod val="50000"/>
                  </a:schemeClr>
                </a:solidFill>
              </a:rPr>
              <a:t>Vielen Dank für Ihre Aufmerksamkeit!</a:t>
            </a:r>
            <a:endParaRPr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Google Shape;732;p101">
            <a:extLst>
              <a:ext uri="{FF2B5EF4-FFF2-40B4-BE49-F238E27FC236}">
                <a16:creationId xmlns:a16="http://schemas.microsoft.com/office/drawing/2014/main" id="{56EE7812-496D-7183-2852-054C102227F7}"/>
              </a:ext>
            </a:extLst>
          </p:cNvPr>
          <p:cNvSpPr txBox="1">
            <a:spLocks/>
          </p:cNvSpPr>
          <p:nvPr/>
        </p:nvSpPr>
        <p:spPr>
          <a:xfrm>
            <a:off x="787044" y="2533890"/>
            <a:ext cx="7717500" cy="39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800" dirty="0">
                <a:solidFill>
                  <a:schemeClr val="bg2">
                    <a:lumMod val="75000"/>
                  </a:schemeClr>
                </a:solidFill>
              </a:rPr>
              <a:t>Euer </a:t>
            </a:r>
            <a:r>
              <a:rPr lang="de-DE" sz="1800" dirty="0" err="1">
                <a:solidFill>
                  <a:schemeClr val="bg2">
                    <a:lumMod val="75000"/>
                  </a:schemeClr>
                </a:solidFill>
              </a:rPr>
              <a:t>Pick‘n‘Go</a:t>
            </a:r>
            <a:r>
              <a:rPr lang="de-DE" sz="1800" dirty="0">
                <a:solidFill>
                  <a:schemeClr val="bg2">
                    <a:lumMod val="75000"/>
                  </a:schemeClr>
                </a:solidFill>
              </a:rPr>
              <a:t> Team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5226600" y="2571750"/>
            <a:ext cx="3262500" cy="121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Unsere Vision</a:t>
            </a:r>
            <a:endParaRPr dirty="0"/>
          </a:p>
        </p:txBody>
      </p:sp>
      <p:sp>
        <p:nvSpPr>
          <p:cNvPr id="402" name="Google Shape;402;p67"/>
          <p:cNvSpPr txBox="1">
            <a:spLocks noGrp="1"/>
          </p:cNvSpPr>
          <p:nvPr>
            <p:ph type="subTitle" idx="1"/>
          </p:nvPr>
        </p:nvSpPr>
        <p:spPr>
          <a:xfrm>
            <a:off x="5226600" y="3751594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Ein Bild, das Sportwettkampf enthält.&#10;&#10;Automatisch generierte Beschreibung">
            <a:extLst>
              <a:ext uri="{FF2B5EF4-FFF2-40B4-BE49-F238E27FC236}">
                <a16:creationId xmlns:a16="http://schemas.microsoft.com/office/drawing/2014/main" id="{9697683E-E44E-3BA7-D9FB-D1C66361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3080" y="1041850"/>
            <a:ext cx="4589699" cy="305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Kundenzufriedenheit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9" name="Google Shape;429;p71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2">
                    <a:lumMod val="50000"/>
                  </a:schemeClr>
                </a:solidFill>
              </a:rPr>
              <a:t>einfache Bedienbarkeit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2">
                    <a:lumMod val="50000"/>
                  </a:schemeClr>
                </a:solidFill>
              </a:rPr>
              <a:t>schnelles &amp; simples Bestellen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2">
                    <a:lumMod val="50000"/>
                  </a:schemeClr>
                </a:solidFill>
              </a:rPr>
              <a:t>kein Login benötigt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0" name="Google Shape;430;p71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Nachhaltigkeit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32" name="Google Shape;432;p71"/>
          <p:cNvCxnSpPr/>
          <p:nvPr/>
        </p:nvCxnSpPr>
        <p:spPr>
          <a:xfrm rot="10800000" flipH="1">
            <a:off x="5867900" y="2465263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71"/>
          <p:cNvCxnSpPr/>
          <p:nvPr/>
        </p:nvCxnSpPr>
        <p:spPr>
          <a:xfrm rot="10800000" flipH="1">
            <a:off x="2221175" y="2465250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50" y="84962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>
                <a:solidFill>
                  <a:schemeClr val="bg2">
                    <a:lumMod val="50000"/>
                  </a:schemeClr>
                </a:solidFill>
              </a:rPr>
              <a:t>Unsere Vision</a:t>
            </a:r>
          </a:p>
        </p:txBody>
      </p:sp>
      <p:sp>
        <p:nvSpPr>
          <p:cNvPr id="5" name="Google Shape;429;p71">
            <a:extLst>
              <a:ext uri="{FF2B5EF4-FFF2-40B4-BE49-F238E27FC236}">
                <a16:creationId xmlns:a16="http://schemas.microsoft.com/office/drawing/2014/main" id="{4F930FFD-8C0D-3D07-F2CC-664C692E3FDD}"/>
              </a:ext>
            </a:extLst>
          </p:cNvPr>
          <p:cNvSpPr txBox="1">
            <a:spLocks/>
          </p:cNvSpPr>
          <p:nvPr/>
        </p:nvSpPr>
        <p:spPr>
          <a:xfrm>
            <a:off x="5134250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wenig essen verschwenden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Geld sparen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Umwelt schonen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Essen genießen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i="1" dirty="0">
                <a:solidFill>
                  <a:schemeClr val="bg2">
                    <a:lumMod val="50000"/>
                  </a:schemeClr>
                </a:solidFill>
              </a:rPr>
              <a:t>KLIMABOX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 err="1">
                <a:solidFill>
                  <a:schemeClr val="bg2">
                    <a:lumMod val="50000"/>
                  </a:schemeClr>
                </a:solidFill>
              </a:rPr>
              <a:t>KlimaBox</a:t>
            </a:r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E8E619-1244-C76D-25E8-4393F9FB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06" y="1828026"/>
            <a:ext cx="1855443" cy="26466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357" y="2707928"/>
            <a:ext cx="2944375" cy="15059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9549057-FCA1-3C5E-6847-CD6C30B7C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763" y="1212819"/>
            <a:ext cx="1512819" cy="13662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598" y="2546134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817" y="2546134"/>
            <a:ext cx="1210478" cy="6052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D1B733-51AE-86EA-6A35-187BDD68A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21" y="1212819"/>
            <a:ext cx="7312446" cy="3656223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FE24DAF-CF77-C164-6B60-A1A66FAEF5C0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Essen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vom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Vorabend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 err="1">
                <a:solidFill>
                  <a:schemeClr val="bg2">
                    <a:lumMod val="50000"/>
                  </a:schemeClr>
                </a:solidFill>
              </a:rPr>
              <a:t>KlimaBox</a:t>
            </a:r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E8E619-1244-C76D-25E8-4393F9FB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62" y="1828026"/>
            <a:ext cx="1855443" cy="26466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357" y="2707928"/>
            <a:ext cx="2944375" cy="15059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9549057-FCA1-3C5E-6847-CD6C30B7C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763" y="1212819"/>
            <a:ext cx="1512819" cy="13662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598" y="2546134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817" y="2546134"/>
            <a:ext cx="1210478" cy="6052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D1B733-51AE-86EA-6A35-187BDD68A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21" y="1256112"/>
            <a:ext cx="7312446" cy="365622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85F4A4-0201-43C6-F284-A1E4F2A4F5B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2069764" y="1152771"/>
            <a:ext cx="4780901" cy="3149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7D46B94-2414-4362-1132-79FA86A025B0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Im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Normalfall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wird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es</a:t>
            </a:r>
          </a:p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weggeschmissen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3;p102">
            <a:extLst>
              <a:ext uri="{FF2B5EF4-FFF2-40B4-BE49-F238E27FC236}">
                <a16:creationId xmlns:a16="http://schemas.microsoft.com/office/drawing/2014/main" id="{F97A4EF5-E155-380F-0559-D4CFC62DBA3D}"/>
              </a:ext>
            </a:extLst>
          </p:cNvPr>
          <p:cNvSpPr txBox="1">
            <a:spLocks/>
          </p:cNvSpPr>
          <p:nvPr/>
        </p:nvSpPr>
        <p:spPr>
          <a:xfrm>
            <a:off x="713249" y="563478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sz="2800" dirty="0" err="1">
                <a:solidFill>
                  <a:schemeClr val="bg2">
                    <a:lumMod val="50000"/>
                  </a:schemeClr>
                </a:solidFill>
              </a:rPr>
              <a:t>KlimaBox</a:t>
            </a:r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  <a:p>
            <a:endParaRPr lang="de-AT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41B75E-D4C5-D25F-C335-5B528D7C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2939282"/>
            <a:ext cx="2944375" cy="15059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349426-3D73-D70E-EA8E-6009FE86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90" y="2777488"/>
            <a:ext cx="1151478" cy="692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254E974-7406-509C-3DA1-227E5FD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9" y="2777488"/>
            <a:ext cx="1210478" cy="6052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408A61-8208-E80C-EA4F-75CA1177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190" y="1622607"/>
            <a:ext cx="4208559" cy="3002447"/>
          </a:xfrm>
          <a:prstGeom prst="rect">
            <a:avLst/>
          </a:prstGeom>
        </p:spPr>
      </p:pic>
      <p:sp>
        <p:nvSpPr>
          <p:cNvPr id="5" name="Pfeil: 180-Grad 4">
            <a:extLst>
              <a:ext uri="{FF2B5EF4-FFF2-40B4-BE49-F238E27FC236}">
                <a16:creationId xmlns:a16="http://schemas.microsoft.com/office/drawing/2014/main" id="{C20508E0-70BD-6C21-D059-DBE65BF12B68}"/>
              </a:ext>
            </a:extLst>
          </p:cNvPr>
          <p:cNvSpPr/>
          <p:nvPr/>
        </p:nvSpPr>
        <p:spPr>
          <a:xfrm>
            <a:off x="2115239" y="1388125"/>
            <a:ext cx="4439797" cy="1183625"/>
          </a:xfrm>
          <a:prstGeom prst="uturnArrow">
            <a:avLst>
              <a:gd name="adj1" fmla="val 1442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29E0FDF-0690-E104-BF0E-6EA04B9C51D1}"/>
              </a:ext>
            </a:extLst>
          </p:cNvPr>
          <p:cNvSpPr/>
          <p:nvPr/>
        </p:nvSpPr>
        <p:spPr>
          <a:xfrm>
            <a:off x="1501179" y="1736934"/>
            <a:ext cx="6141639" cy="2223637"/>
          </a:xfrm>
          <a:prstGeom prst="round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Hier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2">
                    <a:lumMod val="95000"/>
                  </a:schemeClr>
                </a:solidFill>
              </a:rPr>
              <a:t>kommt</a:t>
            </a:r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 die Klima-Box ins </a:t>
            </a:r>
          </a:p>
          <a:p>
            <a:pPr algn="ctr"/>
            <a:r>
              <a:rPr lang="en-US" sz="3200" dirty="0">
                <a:solidFill>
                  <a:schemeClr val="accent2">
                    <a:lumMod val="95000"/>
                  </a:schemeClr>
                </a:solidFill>
              </a:rPr>
              <a:t>Spiel</a:t>
            </a:r>
            <a:endParaRPr lang="de-DE" sz="3200" dirty="0">
              <a:solidFill>
                <a:schemeClr val="accent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ist Green Slides XL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Bildschirmpräsentation (16:9)</PresentationFormat>
  <Paragraphs>136</Paragraphs>
  <Slides>40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Roboto Condensed Light</vt:lpstr>
      <vt:lpstr>Arial</vt:lpstr>
      <vt:lpstr>Playfair Display SemiBold</vt:lpstr>
      <vt:lpstr>Montserrat</vt:lpstr>
      <vt:lpstr>Playfair Display</vt:lpstr>
      <vt:lpstr>Minimalist Green Slides XL by Slidesgo</vt:lpstr>
      <vt:lpstr>Pick‘n‘Go</vt:lpstr>
      <vt:lpstr>Was ist Pick’n’Go? </vt:lpstr>
      <vt:lpstr>Was ist Pick’n’Go?</vt:lpstr>
      <vt:lpstr>Was ist Pick’n’Go?</vt:lpstr>
      <vt:lpstr>Unsere Vision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Unsere Website</vt:lpstr>
      <vt:lpstr>FARBEN x3</vt:lpstr>
      <vt:lpstr>FARBEN x3</vt:lpstr>
      <vt:lpstr>FARBEN x3</vt:lpstr>
      <vt:lpstr>FARBEN x3</vt:lpstr>
      <vt:lpstr>DEMO</vt:lpstr>
      <vt:lpstr>FARBEN x3</vt:lpstr>
      <vt:lpstr>FARBEN x3</vt:lpstr>
      <vt:lpstr>Unsere Farben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Technologie</vt:lpstr>
      <vt:lpstr>Technologie</vt:lpstr>
      <vt:lpstr>Technologie</vt:lpstr>
      <vt:lpstr>PowerPoint-Präsentation</vt:lpstr>
      <vt:lpstr>Admin View</vt:lpstr>
      <vt:lpstr>PowerPoint-Präsentation</vt:lpstr>
      <vt:lpstr>Admin View</vt:lpstr>
      <vt:lpstr>Admin View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Pick‘n‘Go</dc:title>
  <cp:lastModifiedBy>Precup David</cp:lastModifiedBy>
  <cp:revision>87</cp:revision>
  <dcterms:modified xsi:type="dcterms:W3CDTF">2022-11-07T08:08:07Z</dcterms:modified>
</cp:coreProperties>
</file>